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23"/>
  </p:notesMasterIdLst>
  <p:handoutMasterIdLst>
    <p:handoutMasterId r:id="rId24"/>
  </p:handoutMasterIdLst>
  <p:sldIdLst>
    <p:sldId id="1285" r:id="rId2"/>
    <p:sldId id="1322" r:id="rId3"/>
    <p:sldId id="1303" r:id="rId4"/>
    <p:sldId id="1334" r:id="rId5"/>
    <p:sldId id="1307" r:id="rId6"/>
    <p:sldId id="1330" r:id="rId7"/>
    <p:sldId id="1328" r:id="rId8"/>
    <p:sldId id="1309" r:id="rId9"/>
    <p:sldId id="1329" r:id="rId10"/>
    <p:sldId id="1332" r:id="rId11"/>
    <p:sldId id="1304" r:id="rId12"/>
    <p:sldId id="1335" r:id="rId13"/>
    <p:sldId id="1325" r:id="rId14"/>
    <p:sldId id="1295" r:id="rId15"/>
    <p:sldId id="1324" r:id="rId16"/>
    <p:sldId id="1323" r:id="rId17"/>
    <p:sldId id="1327" r:id="rId18"/>
    <p:sldId id="1310" r:id="rId19"/>
    <p:sldId id="1333" r:id="rId20"/>
    <p:sldId id="1297" r:id="rId21"/>
    <p:sldId id="131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1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113"/>
    <a:srgbClr val="DEDBDC"/>
    <a:srgbClr val="CADDDF"/>
    <a:srgbClr val="F7EEF5"/>
    <a:srgbClr val="F7F6EC"/>
    <a:srgbClr val="E1ECED"/>
    <a:srgbClr val="0B1412"/>
    <a:srgbClr val="F0F2F5"/>
    <a:srgbClr val="01010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5761" autoAdjust="0"/>
  </p:normalViewPr>
  <p:slideViewPr>
    <p:cSldViewPr snapToGrid="0" snapToObjects="1">
      <p:cViewPr varScale="1">
        <p:scale>
          <a:sx n="110" d="100"/>
          <a:sy n="110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193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0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9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www.figma.com</a:t>
            </a:r>
            <a:r>
              <a:rPr kumimoji="1" lang="en" altLang="zh-TW" dirty="0"/>
              <a:t>/proto/1JxLkodZHXepPQU9DxFhyw/lisia229?node-id=1%3A2&amp;scaling=</a:t>
            </a:r>
            <a:r>
              <a:rPr kumimoji="1" lang="en" altLang="zh-TW" dirty="0" err="1"/>
              <a:t>scale-down&amp;page-id</a:t>
            </a:r>
            <a:r>
              <a:rPr kumimoji="1" lang="en" altLang="zh-TW" dirty="0"/>
              <a:t>=0%3A1&amp;starting-point-node-id=1%3A2</a:t>
            </a:r>
          </a:p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8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AZ.zero</a:t>
            </a:r>
            <a:r>
              <a:rPr kumimoji="1" lang="zh-TW" altLang="en-US" dirty="0"/>
              <a:t>出版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7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6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3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EB89E-1A68-46DA-8C9D-492FCFDAA4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5807" y="1"/>
            <a:ext cx="3560386" cy="6858000"/>
          </a:xfrm>
          <a:custGeom>
            <a:avLst/>
            <a:gdLst>
              <a:gd name="connsiteX0" fmla="*/ 0 w 3560386"/>
              <a:gd name="connsiteY0" fmla="*/ 0 h 6858000"/>
              <a:gd name="connsiteX1" fmla="*/ 3560386 w 3560386"/>
              <a:gd name="connsiteY1" fmla="*/ 0 h 6858000"/>
              <a:gd name="connsiteX2" fmla="*/ 3560386 w 3560386"/>
              <a:gd name="connsiteY2" fmla="*/ 6858000 h 6858000"/>
              <a:gd name="connsiteX3" fmla="*/ 0 w 35603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386" h="6858000">
                <a:moveTo>
                  <a:pt x="0" y="0"/>
                </a:moveTo>
                <a:lnTo>
                  <a:pt x="3560386" y="0"/>
                </a:lnTo>
                <a:lnTo>
                  <a:pt x="35603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485E16-04A1-4AF4-B5A8-4DA53B9BA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525486"/>
            <a:ext cx="4005942" cy="4332514"/>
          </a:xfrm>
          <a:custGeom>
            <a:avLst/>
            <a:gdLst>
              <a:gd name="connsiteX0" fmla="*/ 0 w 4005942"/>
              <a:gd name="connsiteY0" fmla="*/ 0 h 4332514"/>
              <a:gd name="connsiteX1" fmla="*/ 4005942 w 4005942"/>
              <a:gd name="connsiteY1" fmla="*/ 0 h 4332514"/>
              <a:gd name="connsiteX2" fmla="*/ 4005942 w 4005942"/>
              <a:gd name="connsiteY2" fmla="*/ 4332514 h 4332514"/>
              <a:gd name="connsiteX3" fmla="*/ 0 w 4005942"/>
              <a:gd name="connsiteY3" fmla="*/ 4332514 h 433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5942" h="4332514">
                <a:moveTo>
                  <a:pt x="0" y="0"/>
                </a:moveTo>
                <a:lnTo>
                  <a:pt x="4005942" y="0"/>
                </a:lnTo>
                <a:lnTo>
                  <a:pt x="4005942" y="4332514"/>
                </a:lnTo>
                <a:lnTo>
                  <a:pt x="0" y="43325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18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B3408-3BE7-4A9B-93E4-4716EE31F8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0173" y="1070428"/>
            <a:ext cx="6415309" cy="4717143"/>
          </a:xfrm>
          <a:custGeom>
            <a:avLst/>
            <a:gdLst>
              <a:gd name="connsiteX0" fmla="*/ 0 w 6415309"/>
              <a:gd name="connsiteY0" fmla="*/ 0 h 4717143"/>
              <a:gd name="connsiteX1" fmla="*/ 6415309 w 6415309"/>
              <a:gd name="connsiteY1" fmla="*/ 0 h 4717143"/>
              <a:gd name="connsiteX2" fmla="*/ 6415309 w 6415309"/>
              <a:gd name="connsiteY2" fmla="*/ 4717143 h 4717143"/>
              <a:gd name="connsiteX3" fmla="*/ 0 w 6415309"/>
              <a:gd name="connsiteY3" fmla="*/ 4717143 h 471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5309" h="4717143">
                <a:moveTo>
                  <a:pt x="0" y="0"/>
                </a:moveTo>
                <a:lnTo>
                  <a:pt x="6415309" y="0"/>
                </a:lnTo>
                <a:lnTo>
                  <a:pt x="6415309" y="4717143"/>
                </a:lnTo>
                <a:lnTo>
                  <a:pt x="0" y="471714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04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8924386-7FB7-4644-99F5-8657060650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1150" y="0"/>
            <a:ext cx="6800850" cy="6858000"/>
          </a:xfrm>
          <a:custGeom>
            <a:avLst/>
            <a:gdLst>
              <a:gd name="connsiteX0" fmla="*/ 0 w 6800850"/>
              <a:gd name="connsiteY0" fmla="*/ 0 h 6858000"/>
              <a:gd name="connsiteX1" fmla="*/ 6800850 w 6800850"/>
              <a:gd name="connsiteY1" fmla="*/ 0 h 6858000"/>
              <a:gd name="connsiteX2" fmla="*/ 6800850 w 6800850"/>
              <a:gd name="connsiteY2" fmla="*/ 6858000 h 6858000"/>
              <a:gd name="connsiteX3" fmla="*/ 0 w 6800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0850" h="6858000">
                <a:moveTo>
                  <a:pt x="0" y="0"/>
                </a:moveTo>
                <a:lnTo>
                  <a:pt x="6800850" y="0"/>
                </a:lnTo>
                <a:lnTo>
                  <a:pt x="68008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0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32C771-C8A2-4842-859F-53281950EA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995"/>
            <a:ext cx="6095998" cy="6857005"/>
          </a:xfrm>
          <a:custGeom>
            <a:avLst/>
            <a:gdLst>
              <a:gd name="connsiteX0" fmla="*/ 0 w 6095998"/>
              <a:gd name="connsiteY0" fmla="*/ 0 h 6857005"/>
              <a:gd name="connsiteX1" fmla="*/ 6095998 w 6095998"/>
              <a:gd name="connsiteY1" fmla="*/ 0 h 6857005"/>
              <a:gd name="connsiteX2" fmla="*/ 6095998 w 6095998"/>
              <a:gd name="connsiteY2" fmla="*/ 6857005 h 6857005"/>
              <a:gd name="connsiteX3" fmla="*/ 0 w 6095998"/>
              <a:gd name="connsiteY3" fmla="*/ 6857005 h 68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6857005">
                <a:moveTo>
                  <a:pt x="0" y="0"/>
                </a:moveTo>
                <a:lnTo>
                  <a:pt x="6095998" y="0"/>
                </a:lnTo>
                <a:lnTo>
                  <a:pt x="6095998" y="6857005"/>
                </a:lnTo>
                <a:lnTo>
                  <a:pt x="0" y="685700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36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708AE0-5C58-470C-983B-B2A04A8BED77}"/>
              </a:ext>
            </a:extLst>
          </p:cNvPr>
          <p:cNvSpPr/>
          <p:nvPr userDrawn="1"/>
        </p:nvSpPr>
        <p:spPr>
          <a:xfrm>
            <a:off x="1765300" y="2438400"/>
            <a:ext cx="4330700" cy="2806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8340000" algn="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91B1202-26AB-4996-902E-219E6EC91E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5300" y="2438400"/>
            <a:ext cx="4330700" cy="2806700"/>
          </a:xfrm>
          <a:custGeom>
            <a:avLst/>
            <a:gdLst>
              <a:gd name="connsiteX0" fmla="*/ 0 w 4330700"/>
              <a:gd name="connsiteY0" fmla="*/ 0 h 2806700"/>
              <a:gd name="connsiteX1" fmla="*/ 4330700 w 4330700"/>
              <a:gd name="connsiteY1" fmla="*/ 0 h 2806700"/>
              <a:gd name="connsiteX2" fmla="*/ 4330700 w 4330700"/>
              <a:gd name="connsiteY2" fmla="*/ 2806700 h 2806700"/>
              <a:gd name="connsiteX3" fmla="*/ 0 w 4330700"/>
              <a:gd name="connsiteY3" fmla="*/ 280670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2806700">
                <a:moveTo>
                  <a:pt x="0" y="0"/>
                </a:moveTo>
                <a:lnTo>
                  <a:pt x="4330700" y="0"/>
                </a:lnTo>
                <a:lnTo>
                  <a:pt x="4330700" y="2806700"/>
                </a:lnTo>
                <a:lnTo>
                  <a:pt x="0" y="28067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89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53E41E-EED5-40D9-8DDB-999616A665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84800" cy="6858000"/>
          </a:xfrm>
          <a:custGeom>
            <a:avLst/>
            <a:gdLst>
              <a:gd name="connsiteX0" fmla="*/ 0 w 5384800"/>
              <a:gd name="connsiteY0" fmla="*/ 0 h 6858000"/>
              <a:gd name="connsiteX1" fmla="*/ 5384800 w 5384800"/>
              <a:gd name="connsiteY1" fmla="*/ 0 h 6858000"/>
              <a:gd name="connsiteX2" fmla="*/ 5384800 w 5384800"/>
              <a:gd name="connsiteY2" fmla="*/ 6858000 h 6858000"/>
              <a:gd name="connsiteX3" fmla="*/ 0 w 538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4800" h="6858000">
                <a:moveTo>
                  <a:pt x="0" y="0"/>
                </a:moveTo>
                <a:lnTo>
                  <a:pt x="5384800" y="0"/>
                </a:lnTo>
                <a:lnTo>
                  <a:pt x="5384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24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61EEBCA-908E-47D1-9206-7CD5E643E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0864" y="620027"/>
            <a:ext cx="1250272" cy="1250272"/>
          </a:xfrm>
          <a:custGeom>
            <a:avLst/>
            <a:gdLst>
              <a:gd name="connsiteX0" fmla="*/ 625136 w 1250272"/>
              <a:gd name="connsiteY0" fmla="*/ 0 h 1250272"/>
              <a:gd name="connsiteX1" fmla="*/ 1250272 w 1250272"/>
              <a:gd name="connsiteY1" fmla="*/ 625136 h 1250272"/>
              <a:gd name="connsiteX2" fmla="*/ 625136 w 1250272"/>
              <a:gd name="connsiteY2" fmla="*/ 1250272 h 1250272"/>
              <a:gd name="connsiteX3" fmla="*/ 0 w 1250272"/>
              <a:gd name="connsiteY3" fmla="*/ 625136 h 1250272"/>
              <a:gd name="connsiteX4" fmla="*/ 625136 w 1250272"/>
              <a:gd name="connsiteY4" fmla="*/ 0 h 125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272" h="1250272">
                <a:moveTo>
                  <a:pt x="625136" y="0"/>
                </a:moveTo>
                <a:cubicBezTo>
                  <a:pt x="970389" y="0"/>
                  <a:pt x="1250272" y="279883"/>
                  <a:pt x="1250272" y="625136"/>
                </a:cubicBezTo>
                <a:cubicBezTo>
                  <a:pt x="1250272" y="970389"/>
                  <a:pt x="970389" y="1250272"/>
                  <a:pt x="625136" y="1250272"/>
                </a:cubicBezTo>
                <a:cubicBezTo>
                  <a:pt x="279883" y="1250272"/>
                  <a:pt x="0" y="970389"/>
                  <a:pt x="0" y="625136"/>
                </a:cubicBezTo>
                <a:cubicBezTo>
                  <a:pt x="0" y="279883"/>
                  <a:pt x="279883" y="0"/>
                  <a:pt x="62513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57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20C70F-D31E-4114-A77F-A904BABAA0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8570" y="1552725"/>
            <a:ext cx="4034972" cy="4034972"/>
          </a:xfrm>
          <a:custGeom>
            <a:avLst/>
            <a:gdLst>
              <a:gd name="connsiteX0" fmla="*/ 0 w 4034972"/>
              <a:gd name="connsiteY0" fmla="*/ 0 h 4034972"/>
              <a:gd name="connsiteX1" fmla="*/ 4034972 w 4034972"/>
              <a:gd name="connsiteY1" fmla="*/ 0 h 4034972"/>
              <a:gd name="connsiteX2" fmla="*/ 4034972 w 4034972"/>
              <a:gd name="connsiteY2" fmla="*/ 4034972 h 4034972"/>
              <a:gd name="connsiteX3" fmla="*/ 0 w 4034972"/>
              <a:gd name="connsiteY3" fmla="*/ 4034972 h 403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2" h="4034972">
                <a:moveTo>
                  <a:pt x="0" y="0"/>
                </a:moveTo>
                <a:lnTo>
                  <a:pt x="4034972" y="0"/>
                </a:lnTo>
                <a:lnTo>
                  <a:pt x="4034972" y="4034972"/>
                </a:lnTo>
                <a:lnTo>
                  <a:pt x="0" y="40349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7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570896-4AA4-49EC-B9E6-76BA63917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0594" y="1645931"/>
            <a:ext cx="1587148" cy="3822326"/>
          </a:xfrm>
          <a:custGeom>
            <a:avLst/>
            <a:gdLst>
              <a:gd name="connsiteX0" fmla="*/ 0 w 1587148"/>
              <a:gd name="connsiteY0" fmla="*/ 0 h 3822326"/>
              <a:gd name="connsiteX1" fmla="*/ 1587148 w 1587148"/>
              <a:gd name="connsiteY1" fmla="*/ 0 h 3822326"/>
              <a:gd name="connsiteX2" fmla="*/ 1587148 w 1587148"/>
              <a:gd name="connsiteY2" fmla="*/ 3822326 h 3822326"/>
              <a:gd name="connsiteX3" fmla="*/ 0 w 1587148"/>
              <a:gd name="connsiteY3" fmla="*/ 3822326 h 382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148" h="3822326">
                <a:moveTo>
                  <a:pt x="0" y="0"/>
                </a:moveTo>
                <a:lnTo>
                  <a:pt x="1587148" y="0"/>
                </a:lnTo>
                <a:lnTo>
                  <a:pt x="1587148" y="3822326"/>
                </a:lnTo>
                <a:lnTo>
                  <a:pt x="0" y="38223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A9B9E5-BBC8-456B-BAD6-CE9E9C31CA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3095" y="1886027"/>
            <a:ext cx="1587148" cy="3342135"/>
          </a:xfrm>
          <a:custGeom>
            <a:avLst/>
            <a:gdLst>
              <a:gd name="connsiteX0" fmla="*/ 0 w 1587148"/>
              <a:gd name="connsiteY0" fmla="*/ 0 h 3342135"/>
              <a:gd name="connsiteX1" fmla="*/ 1587148 w 1587148"/>
              <a:gd name="connsiteY1" fmla="*/ 0 h 3342135"/>
              <a:gd name="connsiteX2" fmla="*/ 1587148 w 1587148"/>
              <a:gd name="connsiteY2" fmla="*/ 3342135 h 3342135"/>
              <a:gd name="connsiteX3" fmla="*/ 0 w 1587148"/>
              <a:gd name="connsiteY3" fmla="*/ 3342135 h 334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148" h="3342135">
                <a:moveTo>
                  <a:pt x="0" y="0"/>
                </a:moveTo>
                <a:lnTo>
                  <a:pt x="1587148" y="0"/>
                </a:lnTo>
                <a:lnTo>
                  <a:pt x="1587148" y="3342135"/>
                </a:lnTo>
                <a:lnTo>
                  <a:pt x="0" y="334213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F58A0B-9715-4407-B945-9F947AD26B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5595" y="2078104"/>
            <a:ext cx="1587148" cy="2957981"/>
          </a:xfrm>
          <a:custGeom>
            <a:avLst/>
            <a:gdLst>
              <a:gd name="connsiteX0" fmla="*/ 0 w 1587148"/>
              <a:gd name="connsiteY0" fmla="*/ 0 h 2957981"/>
              <a:gd name="connsiteX1" fmla="*/ 1587148 w 1587148"/>
              <a:gd name="connsiteY1" fmla="*/ 0 h 2957981"/>
              <a:gd name="connsiteX2" fmla="*/ 1587148 w 1587148"/>
              <a:gd name="connsiteY2" fmla="*/ 2957981 h 2957981"/>
              <a:gd name="connsiteX3" fmla="*/ 0 w 1587148"/>
              <a:gd name="connsiteY3" fmla="*/ 2957981 h 295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148" h="2957981">
                <a:moveTo>
                  <a:pt x="0" y="0"/>
                </a:moveTo>
                <a:lnTo>
                  <a:pt x="1587148" y="0"/>
                </a:lnTo>
                <a:lnTo>
                  <a:pt x="1587148" y="2957981"/>
                </a:lnTo>
                <a:lnTo>
                  <a:pt x="0" y="295798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33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B699046-BB68-429E-9707-10C7469690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6685" y="1349829"/>
            <a:ext cx="1843315" cy="1843315"/>
          </a:xfrm>
          <a:custGeom>
            <a:avLst/>
            <a:gdLst>
              <a:gd name="connsiteX0" fmla="*/ 0 w 1843315"/>
              <a:gd name="connsiteY0" fmla="*/ 0 h 1843315"/>
              <a:gd name="connsiteX1" fmla="*/ 1843315 w 1843315"/>
              <a:gd name="connsiteY1" fmla="*/ 0 h 1843315"/>
              <a:gd name="connsiteX2" fmla="*/ 1843315 w 1843315"/>
              <a:gd name="connsiteY2" fmla="*/ 1843315 h 1843315"/>
              <a:gd name="connsiteX3" fmla="*/ 0 w 1843315"/>
              <a:gd name="connsiteY3" fmla="*/ 1843315 h 18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315" h="1843315">
                <a:moveTo>
                  <a:pt x="0" y="0"/>
                </a:moveTo>
                <a:lnTo>
                  <a:pt x="1843315" y="0"/>
                </a:lnTo>
                <a:lnTo>
                  <a:pt x="1843315" y="1843315"/>
                </a:lnTo>
                <a:lnTo>
                  <a:pt x="0" y="184331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4489201-B0BA-45FC-90EC-AAF340E366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98000" y="3664856"/>
            <a:ext cx="1843315" cy="1843315"/>
          </a:xfrm>
          <a:custGeom>
            <a:avLst/>
            <a:gdLst>
              <a:gd name="connsiteX0" fmla="*/ 0 w 1843315"/>
              <a:gd name="connsiteY0" fmla="*/ 0 h 1843315"/>
              <a:gd name="connsiteX1" fmla="*/ 1843315 w 1843315"/>
              <a:gd name="connsiteY1" fmla="*/ 0 h 1843315"/>
              <a:gd name="connsiteX2" fmla="*/ 1843315 w 1843315"/>
              <a:gd name="connsiteY2" fmla="*/ 1843315 h 1843315"/>
              <a:gd name="connsiteX3" fmla="*/ 0 w 1843315"/>
              <a:gd name="connsiteY3" fmla="*/ 1843315 h 18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315" h="1843315">
                <a:moveTo>
                  <a:pt x="0" y="0"/>
                </a:moveTo>
                <a:lnTo>
                  <a:pt x="1843315" y="0"/>
                </a:lnTo>
                <a:lnTo>
                  <a:pt x="1843315" y="1843315"/>
                </a:lnTo>
                <a:lnTo>
                  <a:pt x="0" y="184331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972C4B8-B9FC-4E3C-BFE9-F340DF43FF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46686" y="3664857"/>
            <a:ext cx="1843315" cy="1843315"/>
          </a:xfrm>
          <a:custGeom>
            <a:avLst/>
            <a:gdLst>
              <a:gd name="connsiteX0" fmla="*/ 0 w 1843315"/>
              <a:gd name="connsiteY0" fmla="*/ 0 h 1843315"/>
              <a:gd name="connsiteX1" fmla="*/ 1843315 w 1843315"/>
              <a:gd name="connsiteY1" fmla="*/ 0 h 1843315"/>
              <a:gd name="connsiteX2" fmla="*/ 1843315 w 1843315"/>
              <a:gd name="connsiteY2" fmla="*/ 1843315 h 1843315"/>
              <a:gd name="connsiteX3" fmla="*/ 0 w 1843315"/>
              <a:gd name="connsiteY3" fmla="*/ 1843315 h 18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315" h="1843315">
                <a:moveTo>
                  <a:pt x="0" y="0"/>
                </a:moveTo>
                <a:lnTo>
                  <a:pt x="1843315" y="0"/>
                </a:lnTo>
                <a:lnTo>
                  <a:pt x="1843315" y="1843315"/>
                </a:lnTo>
                <a:lnTo>
                  <a:pt x="0" y="184331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7B158C2-E5BB-4520-8E3E-82126C08DD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97999" y="1349829"/>
            <a:ext cx="1843315" cy="1843315"/>
          </a:xfrm>
          <a:custGeom>
            <a:avLst/>
            <a:gdLst>
              <a:gd name="connsiteX0" fmla="*/ 0 w 1843315"/>
              <a:gd name="connsiteY0" fmla="*/ 0 h 1843315"/>
              <a:gd name="connsiteX1" fmla="*/ 1843315 w 1843315"/>
              <a:gd name="connsiteY1" fmla="*/ 0 h 1843315"/>
              <a:gd name="connsiteX2" fmla="*/ 1843315 w 1843315"/>
              <a:gd name="connsiteY2" fmla="*/ 1843315 h 1843315"/>
              <a:gd name="connsiteX3" fmla="*/ 0 w 1843315"/>
              <a:gd name="connsiteY3" fmla="*/ 1843315 h 184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315" h="1843315">
                <a:moveTo>
                  <a:pt x="0" y="0"/>
                </a:moveTo>
                <a:lnTo>
                  <a:pt x="1843315" y="0"/>
                </a:lnTo>
                <a:lnTo>
                  <a:pt x="1843315" y="1843315"/>
                </a:lnTo>
                <a:lnTo>
                  <a:pt x="0" y="184331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84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050986-D597-4FB9-B1D3-9055CF207DF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801" y="1879600"/>
            <a:ext cx="5346700" cy="4978400"/>
          </a:xfrm>
          <a:custGeom>
            <a:avLst/>
            <a:gdLst>
              <a:gd name="connsiteX0" fmla="*/ 0 w 5346700"/>
              <a:gd name="connsiteY0" fmla="*/ 0 h 4978400"/>
              <a:gd name="connsiteX1" fmla="*/ 5346700 w 5346700"/>
              <a:gd name="connsiteY1" fmla="*/ 0 h 4978400"/>
              <a:gd name="connsiteX2" fmla="*/ 5346700 w 5346700"/>
              <a:gd name="connsiteY2" fmla="*/ 4978400 h 4978400"/>
              <a:gd name="connsiteX3" fmla="*/ 0 w 5346700"/>
              <a:gd name="connsiteY3" fmla="*/ 4978400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6700" h="4978400">
                <a:moveTo>
                  <a:pt x="0" y="0"/>
                </a:moveTo>
                <a:lnTo>
                  <a:pt x="5346700" y="0"/>
                </a:lnTo>
                <a:lnTo>
                  <a:pt x="5346700" y="4978400"/>
                </a:lnTo>
                <a:lnTo>
                  <a:pt x="0" y="4978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3260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82CF87-7A41-4FB3-8CC7-E349541655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7314" y="819898"/>
            <a:ext cx="3425372" cy="2728685"/>
          </a:xfrm>
          <a:custGeom>
            <a:avLst/>
            <a:gdLst>
              <a:gd name="connsiteX0" fmla="*/ 0 w 3425372"/>
              <a:gd name="connsiteY0" fmla="*/ 0 h 2728685"/>
              <a:gd name="connsiteX1" fmla="*/ 3425372 w 3425372"/>
              <a:gd name="connsiteY1" fmla="*/ 0 h 2728685"/>
              <a:gd name="connsiteX2" fmla="*/ 3425372 w 3425372"/>
              <a:gd name="connsiteY2" fmla="*/ 2728685 h 2728685"/>
              <a:gd name="connsiteX3" fmla="*/ 0 w 3425372"/>
              <a:gd name="connsiteY3" fmla="*/ 2728685 h 272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2" h="2728685">
                <a:moveTo>
                  <a:pt x="0" y="0"/>
                </a:moveTo>
                <a:lnTo>
                  <a:pt x="3425372" y="0"/>
                </a:lnTo>
                <a:lnTo>
                  <a:pt x="3425372" y="2728685"/>
                </a:lnTo>
                <a:lnTo>
                  <a:pt x="0" y="27286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D9A228-1B1E-4D18-BC13-48620C777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3314" y="819898"/>
            <a:ext cx="3425372" cy="2728685"/>
          </a:xfrm>
          <a:custGeom>
            <a:avLst/>
            <a:gdLst>
              <a:gd name="connsiteX0" fmla="*/ 0 w 3425372"/>
              <a:gd name="connsiteY0" fmla="*/ 0 h 2728685"/>
              <a:gd name="connsiteX1" fmla="*/ 3425372 w 3425372"/>
              <a:gd name="connsiteY1" fmla="*/ 0 h 2728685"/>
              <a:gd name="connsiteX2" fmla="*/ 3425372 w 3425372"/>
              <a:gd name="connsiteY2" fmla="*/ 2728685 h 2728685"/>
              <a:gd name="connsiteX3" fmla="*/ 0 w 3425372"/>
              <a:gd name="connsiteY3" fmla="*/ 2728685 h 272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372" h="2728685">
                <a:moveTo>
                  <a:pt x="0" y="0"/>
                </a:moveTo>
                <a:lnTo>
                  <a:pt x="3425372" y="0"/>
                </a:lnTo>
                <a:lnTo>
                  <a:pt x="3425372" y="2728685"/>
                </a:lnTo>
                <a:lnTo>
                  <a:pt x="0" y="27286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6BE7F5B-D9DD-4061-98E5-0ED18E8E70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50692" y="662047"/>
            <a:ext cx="2376789" cy="2193425"/>
          </a:xfrm>
          <a:custGeom>
            <a:avLst/>
            <a:gdLst>
              <a:gd name="connsiteX0" fmla="*/ 0 w 2376789"/>
              <a:gd name="connsiteY0" fmla="*/ 0 h 2193425"/>
              <a:gd name="connsiteX1" fmla="*/ 2376789 w 2376789"/>
              <a:gd name="connsiteY1" fmla="*/ 0 h 2193425"/>
              <a:gd name="connsiteX2" fmla="*/ 2376789 w 2376789"/>
              <a:gd name="connsiteY2" fmla="*/ 2193425 h 2193425"/>
              <a:gd name="connsiteX3" fmla="*/ 0 w 2376789"/>
              <a:gd name="connsiteY3" fmla="*/ 2193425 h 219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789" h="2193425">
                <a:moveTo>
                  <a:pt x="0" y="0"/>
                </a:moveTo>
                <a:lnTo>
                  <a:pt x="2376789" y="0"/>
                </a:lnTo>
                <a:lnTo>
                  <a:pt x="2376789" y="2193425"/>
                </a:lnTo>
                <a:lnTo>
                  <a:pt x="0" y="21934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87D6FA-1F55-4F3C-A065-7B856AF50C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1232" y="662047"/>
            <a:ext cx="2376789" cy="2193425"/>
          </a:xfrm>
          <a:custGeom>
            <a:avLst/>
            <a:gdLst>
              <a:gd name="connsiteX0" fmla="*/ 0 w 2376789"/>
              <a:gd name="connsiteY0" fmla="*/ 0 h 2193425"/>
              <a:gd name="connsiteX1" fmla="*/ 2376789 w 2376789"/>
              <a:gd name="connsiteY1" fmla="*/ 0 h 2193425"/>
              <a:gd name="connsiteX2" fmla="*/ 2376789 w 2376789"/>
              <a:gd name="connsiteY2" fmla="*/ 2193425 h 2193425"/>
              <a:gd name="connsiteX3" fmla="*/ 0 w 2376789"/>
              <a:gd name="connsiteY3" fmla="*/ 2193425 h 219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789" h="2193425">
                <a:moveTo>
                  <a:pt x="0" y="0"/>
                </a:moveTo>
                <a:lnTo>
                  <a:pt x="2376789" y="0"/>
                </a:lnTo>
                <a:lnTo>
                  <a:pt x="2376789" y="2193425"/>
                </a:lnTo>
                <a:lnTo>
                  <a:pt x="0" y="21934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7740D0F-846A-47ED-A4E1-7F39CB20E3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50692" y="3593933"/>
            <a:ext cx="2376789" cy="2193425"/>
          </a:xfrm>
          <a:custGeom>
            <a:avLst/>
            <a:gdLst>
              <a:gd name="connsiteX0" fmla="*/ 0 w 2376789"/>
              <a:gd name="connsiteY0" fmla="*/ 0 h 2193425"/>
              <a:gd name="connsiteX1" fmla="*/ 2376789 w 2376789"/>
              <a:gd name="connsiteY1" fmla="*/ 0 h 2193425"/>
              <a:gd name="connsiteX2" fmla="*/ 2376789 w 2376789"/>
              <a:gd name="connsiteY2" fmla="*/ 2193425 h 2193425"/>
              <a:gd name="connsiteX3" fmla="*/ 0 w 2376789"/>
              <a:gd name="connsiteY3" fmla="*/ 2193425 h 219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789" h="2193425">
                <a:moveTo>
                  <a:pt x="0" y="0"/>
                </a:moveTo>
                <a:lnTo>
                  <a:pt x="2376789" y="0"/>
                </a:lnTo>
                <a:lnTo>
                  <a:pt x="2376789" y="2193425"/>
                </a:lnTo>
                <a:lnTo>
                  <a:pt x="0" y="21934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82EDFFF-F2F5-4183-BE5E-1FD443251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01232" y="3593933"/>
            <a:ext cx="2376789" cy="2193425"/>
          </a:xfrm>
          <a:custGeom>
            <a:avLst/>
            <a:gdLst>
              <a:gd name="connsiteX0" fmla="*/ 0 w 2376789"/>
              <a:gd name="connsiteY0" fmla="*/ 0 h 2193425"/>
              <a:gd name="connsiteX1" fmla="*/ 2376789 w 2376789"/>
              <a:gd name="connsiteY1" fmla="*/ 0 h 2193425"/>
              <a:gd name="connsiteX2" fmla="*/ 2376789 w 2376789"/>
              <a:gd name="connsiteY2" fmla="*/ 2193425 h 2193425"/>
              <a:gd name="connsiteX3" fmla="*/ 0 w 2376789"/>
              <a:gd name="connsiteY3" fmla="*/ 2193425 h 219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789" h="2193425">
                <a:moveTo>
                  <a:pt x="0" y="0"/>
                </a:moveTo>
                <a:lnTo>
                  <a:pt x="2376789" y="0"/>
                </a:lnTo>
                <a:lnTo>
                  <a:pt x="2376789" y="2193425"/>
                </a:lnTo>
                <a:lnTo>
                  <a:pt x="0" y="21934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54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4D0B52-374E-4AAB-B4E1-F4715D784B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114" y="656873"/>
            <a:ext cx="5065486" cy="5065486"/>
          </a:xfrm>
          <a:custGeom>
            <a:avLst/>
            <a:gdLst>
              <a:gd name="connsiteX0" fmla="*/ 0 w 5065486"/>
              <a:gd name="connsiteY0" fmla="*/ 0 h 5065486"/>
              <a:gd name="connsiteX1" fmla="*/ 4221221 w 5065486"/>
              <a:gd name="connsiteY1" fmla="*/ 0 h 5065486"/>
              <a:gd name="connsiteX2" fmla="*/ 5065486 w 5065486"/>
              <a:gd name="connsiteY2" fmla="*/ 844265 h 5065486"/>
              <a:gd name="connsiteX3" fmla="*/ 5065486 w 5065486"/>
              <a:gd name="connsiteY3" fmla="*/ 5065486 h 5065486"/>
              <a:gd name="connsiteX4" fmla="*/ 844265 w 5065486"/>
              <a:gd name="connsiteY4" fmla="*/ 5065486 h 5065486"/>
              <a:gd name="connsiteX5" fmla="*/ 0 w 5065486"/>
              <a:gd name="connsiteY5" fmla="*/ 4221221 h 506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5486" h="5065486">
                <a:moveTo>
                  <a:pt x="0" y="0"/>
                </a:moveTo>
                <a:lnTo>
                  <a:pt x="4221221" y="0"/>
                </a:lnTo>
                <a:lnTo>
                  <a:pt x="5065486" y="844265"/>
                </a:lnTo>
                <a:lnTo>
                  <a:pt x="5065486" y="5065486"/>
                </a:lnTo>
                <a:lnTo>
                  <a:pt x="844265" y="5065486"/>
                </a:lnTo>
                <a:lnTo>
                  <a:pt x="0" y="42212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173798-80DC-4745-BC8F-9859CF12B0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8400" y="656873"/>
            <a:ext cx="5065486" cy="5065486"/>
          </a:xfrm>
          <a:custGeom>
            <a:avLst/>
            <a:gdLst>
              <a:gd name="connsiteX0" fmla="*/ 0 w 5065486"/>
              <a:gd name="connsiteY0" fmla="*/ 0 h 5065486"/>
              <a:gd name="connsiteX1" fmla="*/ 4221221 w 5065486"/>
              <a:gd name="connsiteY1" fmla="*/ 0 h 5065486"/>
              <a:gd name="connsiteX2" fmla="*/ 5065486 w 5065486"/>
              <a:gd name="connsiteY2" fmla="*/ 844265 h 5065486"/>
              <a:gd name="connsiteX3" fmla="*/ 5065486 w 5065486"/>
              <a:gd name="connsiteY3" fmla="*/ 5065486 h 5065486"/>
              <a:gd name="connsiteX4" fmla="*/ 844265 w 5065486"/>
              <a:gd name="connsiteY4" fmla="*/ 5065486 h 5065486"/>
              <a:gd name="connsiteX5" fmla="*/ 0 w 5065486"/>
              <a:gd name="connsiteY5" fmla="*/ 4221221 h 506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5486" h="5065486">
                <a:moveTo>
                  <a:pt x="0" y="0"/>
                </a:moveTo>
                <a:lnTo>
                  <a:pt x="4221221" y="0"/>
                </a:lnTo>
                <a:lnTo>
                  <a:pt x="5065486" y="844265"/>
                </a:lnTo>
                <a:lnTo>
                  <a:pt x="5065486" y="5065486"/>
                </a:lnTo>
                <a:lnTo>
                  <a:pt x="844265" y="5065486"/>
                </a:lnTo>
                <a:lnTo>
                  <a:pt x="0" y="42212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8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EFE446-EA26-40BF-94E7-839A50730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9784" y="896257"/>
            <a:ext cx="5065486" cy="5065486"/>
          </a:xfrm>
          <a:custGeom>
            <a:avLst/>
            <a:gdLst>
              <a:gd name="connsiteX0" fmla="*/ 0 w 5065486"/>
              <a:gd name="connsiteY0" fmla="*/ 0 h 5065486"/>
              <a:gd name="connsiteX1" fmla="*/ 4221221 w 5065486"/>
              <a:gd name="connsiteY1" fmla="*/ 0 h 5065486"/>
              <a:gd name="connsiteX2" fmla="*/ 5065486 w 5065486"/>
              <a:gd name="connsiteY2" fmla="*/ 844265 h 5065486"/>
              <a:gd name="connsiteX3" fmla="*/ 5065486 w 5065486"/>
              <a:gd name="connsiteY3" fmla="*/ 5065486 h 5065486"/>
              <a:gd name="connsiteX4" fmla="*/ 844265 w 5065486"/>
              <a:gd name="connsiteY4" fmla="*/ 5065486 h 5065486"/>
              <a:gd name="connsiteX5" fmla="*/ 0 w 5065486"/>
              <a:gd name="connsiteY5" fmla="*/ 4221221 h 506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5486" h="5065486">
                <a:moveTo>
                  <a:pt x="0" y="0"/>
                </a:moveTo>
                <a:lnTo>
                  <a:pt x="4221221" y="0"/>
                </a:lnTo>
                <a:lnTo>
                  <a:pt x="5065486" y="844265"/>
                </a:lnTo>
                <a:lnTo>
                  <a:pt x="5065486" y="5065486"/>
                </a:lnTo>
                <a:lnTo>
                  <a:pt x="844265" y="5065486"/>
                </a:lnTo>
                <a:lnTo>
                  <a:pt x="0" y="422122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2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55DE0B-3119-413E-BCBB-0B85CD2329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699652" cy="6858000"/>
          </a:xfrm>
          <a:custGeom>
            <a:avLst/>
            <a:gdLst>
              <a:gd name="connsiteX0" fmla="*/ 0 w 4699652"/>
              <a:gd name="connsiteY0" fmla="*/ 0 h 6858000"/>
              <a:gd name="connsiteX1" fmla="*/ 4699652 w 4699652"/>
              <a:gd name="connsiteY1" fmla="*/ 0 h 6858000"/>
              <a:gd name="connsiteX2" fmla="*/ 4699652 w 4699652"/>
              <a:gd name="connsiteY2" fmla="*/ 6858000 h 6858000"/>
              <a:gd name="connsiteX3" fmla="*/ 0 w 46996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652" h="6858000">
                <a:moveTo>
                  <a:pt x="0" y="0"/>
                </a:moveTo>
                <a:lnTo>
                  <a:pt x="4699652" y="0"/>
                </a:lnTo>
                <a:lnTo>
                  <a:pt x="46996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9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C1AE8D-BE79-45A6-B8D1-A15A3820C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4224" y="1"/>
            <a:ext cx="4131291" cy="6858001"/>
          </a:xfrm>
          <a:custGeom>
            <a:avLst/>
            <a:gdLst>
              <a:gd name="connsiteX0" fmla="*/ 0 w 4131291"/>
              <a:gd name="connsiteY0" fmla="*/ 5696590 h 6858001"/>
              <a:gd name="connsiteX1" fmla="*/ 1283359 w 4131291"/>
              <a:gd name="connsiteY1" fmla="*/ 5696590 h 6858001"/>
              <a:gd name="connsiteX2" fmla="*/ 1283359 w 4131291"/>
              <a:gd name="connsiteY2" fmla="*/ 6858001 h 6858001"/>
              <a:gd name="connsiteX3" fmla="*/ 0 w 4131291"/>
              <a:gd name="connsiteY3" fmla="*/ 6858001 h 6858001"/>
              <a:gd name="connsiteX4" fmla="*/ 1423966 w 4131291"/>
              <a:gd name="connsiteY4" fmla="*/ 3388817 h 6858001"/>
              <a:gd name="connsiteX5" fmla="*/ 2707325 w 4131291"/>
              <a:gd name="connsiteY5" fmla="*/ 3388817 h 6858001"/>
              <a:gd name="connsiteX6" fmla="*/ 2707325 w 4131291"/>
              <a:gd name="connsiteY6" fmla="*/ 6858000 h 6858001"/>
              <a:gd name="connsiteX7" fmla="*/ 1423966 w 4131291"/>
              <a:gd name="connsiteY7" fmla="*/ 6858000 h 6858001"/>
              <a:gd name="connsiteX8" fmla="*/ 1423966 w 4131291"/>
              <a:gd name="connsiteY8" fmla="*/ 1 h 6858001"/>
              <a:gd name="connsiteX9" fmla="*/ 2707325 w 4131291"/>
              <a:gd name="connsiteY9" fmla="*/ 1 h 6858001"/>
              <a:gd name="connsiteX10" fmla="*/ 2707325 w 4131291"/>
              <a:gd name="connsiteY10" fmla="*/ 3135087 h 6858001"/>
              <a:gd name="connsiteX11" fmla="*/ 1423966 w 4131291"/>
              <a:gd name="connsiteY11" fmla="*/ 3135087 h 6858001"/>
              <a:gd name="connsiteX12" fmla="*/ 1 w 4131291"/>
              <a:gd name="connsiteY12" fmla="*/ 1 h 6858001"/>
              <a:gd name="connsiteX13" fmla="*/ 1283360 w 4131291"/>
              <a:gd name="connsiteY13" fmla="*/ 1 h 6858001"/>
              <a:gd name="connsiteX14" fmla="*/ 1283360 w 4131291"/>
              <a:gd name="connsiteY14" fmla="*/ 5471887 h 6858001"/>
              <a:gd name="connsiteX15" fmla="*/ 1 w 4131291"/>
              <a:gd name="connsiteY15" fmla="*/ 5471887 h 6858001"/>
              <a:gd name="connsiteX16" fmla="*/ 2847932 w 4131291"/>
              <a:gd name="connsiteY16" fmla="*/ 0 h 6858001"/>
              <a:gd name="connsiteX17" fmla="*/ 4131291 w 4131291"/>
              <a:gd name="connsiteY17" fmla="*/ 0 h 6858001"/>
              <a:gd name="connsiteX18" fmla="*/ 4131291 w 4131291"/>
              <a:gd name="connsiteY18" fmla="*/ 6857999 h 6858001"/>
              <a:gd name="connsiteX19" fmla="*/ 2847932 w 4131291"/>
              <a:gd name="connsiteY19" fmla="*/ 685799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31291" h="6858001">
                <a:moveTo>
                  <a:pt x="0" y="5696590"/>
                </a:moveTo>
                <a:lnTo>
                  <a:pt x="1283359" y="5696590"/>
                </a:lnTo>
                <a:lnTo>
                  <a:pt x="1283359" y="6858001"/>
                </a:lnTo>
                <a:lnTo>
                  <a:pt x="0" y="6858001"/>
                </a:lnTo>
                <a:close/>
                <a:moveTo>
                  <a:pt x="1423966" y="3388817"/>
                </a:moveTo>
                <a:lnTo>
                  <a:pt x="2707325" y="3388817"/>
                </a:lnTo>
                <a:lnTo>
                  <a:pt x="2707325" y="6858000"/>
                </a:lnTo>
                <a:lnTo>
                  <a:pt x="1423966" y="6858000"/>
                </a:lnTo>
                <a:close/>
                <a:moveTo>
                  <a:pt x="1423966" y="1"/>
                </a:moveTo>
                <a:lnTo>
                  <a:pt x="2707325" y="1"/>
                </a:lnTo>
                <a:lnTo>
                  <a:pt x="2707325" y="3135087"/>
                </a:lnTo>
                <a:lnTo>
                  <a:pt x="1423966" y="3135087"/>
                </a:lnTo>
                <a:close/>
                <a:moveTo>
                  <a:pt x="1" y="1"/>
                </a:moveTo>
                <a:lnTo>
                  <a:pt x="1283360" y="1"/>
                </a:lnTo>
                <a:lnTo>
                  <a:pt x="1283360" y="5471887"/>
                </a:lnTo>
                <a:lnTo>
                  <a:pt x="1" y="5471887"/>
                </a:lnTo>
                <a:close/>
                <a:moveTo>
                  <a:pt x="2847932" y="0"/>
                </a:moveTo>
                <a:lnTo>
                  <a:pt x="4131291" y="0"/>
                </a:lnTo>
                <a:lnTo>
                  <a:pt x="4131291" y="6857999"/>
                </a:lnTo>
                <a:lnTo>
                  <a:pt x="2847932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00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FD0103-0D00-4553-8234-220ECBCF62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85001" y="2108201"/>
            <a:ext cx="2641599" cy="2641599"/>
          </a:xfrm>
          <a:custGeom>
            <a:avLst/>
            <a:gdLst>
              <a:gd name="connsiteX0" fmla="*/ 440275 w 2641599"/>
              <a:gd name="connsiteY0" fmla="*/ 0 h 2641599"/>
              <a:gd name="connsiteX1" fmla="*/ 2641599 w 2641599"/>
              <a:gd name="connsiteY1" fmla="*/ 0 h 2641599"/>
              <a:gd name="connsiteX2" fmla="*/ 2641599 w 2641599"/>
              <a:gd name="connsiteY2" fmla="*/ 2201324 h 2641599"/>
              <a:gd name="connsiteX3" fmla="*/ 2201324 w 2641599"/>
              <a:gd name="connsiteY3" fmla="*/ 2641599 h 2641599"/>
              <a:gd name="connsiteX4" fmla="*/ 0 w 2641599"/>
              <a:gd name="connsiteY4" fmla="*/ 2641599 h 2641599"/>
              <a:gd name="connsiteX5" fmla="*/ 0 w 2641599"/>
              <a:gd name="connsiteY5" fmla="*/ 440275 h 2641599"/>
              <a:gd name="connsiteX6" fmla="*/ 440275 w 2641599"/>
              <a:gd name="connsiteY6" fmla="*/ 0 h 264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1599" h="2641599">
                <a:moveTo>
                  <a:pt x="440275" y="0"/>
                </a:moveTo>
                <a:lnTo>
                  <a:pt x="2641599" y="0"/>
                </a:lnTo>
                <a:lnTo>
                  <a:pt x="2641599" y="2201324"/>
                </a:lnTo>
                <a:cubicBezTo>
                  <a:pt x="2641599" y="2444481"/>
                  <a:pt x="2444481" y="2641599"/>
                  <a:pt x="2201324" y="2641599"/>
                </a:cubicBezTo>
                <a:lnTo>
                  <a:pt x="0" y="2641599"/>
                </a:lnTo>
                <a:lnTo>
                  <a:pt x="0" y="440275"/>
                </a:lnTo>
                <a:cubicBezTo>
                  <a:pt x="0" y="197118"/>
                  <a:pt x="197118" y="0"/>
                  <a:pt x="4402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8965F1-5BF9-4746-84A0-C15895120C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658" y="2108201"/>
            <a:ext cx="2641599" cy="2641599"/>
          </a:xfrm>
          <a:custGeom>
            <a:avLst/>
            <a:gdLst>
              <a:gd name="connsiteX0" fmla="*/ 440275 w 2641599"/>
              <a:gd name="connsiteY0" fmla="*/ 0 h 2641599"/>
              <a:gd name="connsiteX1" fmla="*/ 2641599 w 2641599"/>
              <a:gd name="connsiteY1" fmla="*/ 0 h 2641599"/>
              <a:gd name="connsiteX2" fmla="*/ 2641599 w 2641599"/>
              <a:gd name="connsiteY2" fmla="*/ 2201324 h 2641599"/>
              <a:gd name="connsiteX3" fmla="*/ 2201324 w 2641599"/>
              <a:gd name="connsiteY3" fmla="*/ 2641599 h 2641599"/>
              <a:gd name="connsiteX4" fmla="*/ 0 w 2641599"/>
              <a:gd name="connsiteY4" fmla="*/ 2641599 h 2641599"/>
              <a:gd name="connsiteX5" fmla="*/ 0 w 2641599"/>
              <a:gd name="connsiteY5" fmla="*/ 440275 h 2641599"/>
              <a:gd name="connsiteX6" fmla="*/ 440275 w 2641599"/>
              <a:gd name="connsiteY6" fmla="*/ 0 h 264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1599" h="2641599">
                <a:moveTo>
                  <a:pt x="440275" y="0"/>
                </a:moveTo>
                <a:lnTo>
                  <a:pt x="2641599" y="0"/>
                </a:lnTo>
                <a:lnTo>
                  <a:pt x="2641599" y="2201324"/>
                </a:lnTo>
                <a:cubicBezTo>
                  <a:pt x="2641599" y="2444481"/>
                  <a:pt x="2444481" y="2641599"/>
                  <a:pt x="2201324" y="2641599"/>
                </a:cubicBezTo>
                <a:lnTo>
                  <a:pt x="0" y="2641599"/>
                </a:lnTo>
                <a:lnTo>
                  <a:pt x="0" y="440275"/>
                </a:lnTo>
                <a:cubicBezTo>
                  <a:pt x="0" y="197118"/>
                  <a:pt x="197118" y="0"/>
                  <a:pt x="4402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28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0DDB660-AD17-4EA5-B280-3F3F5F1093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2285" y="843651"/>
            <a:ext cx="3207430" cy="5170697"/>
          </a:xfrm>
          <a:custGeom>
            <a:avLst/>
            <a:gdLst>
              <a:gd name="connsiteX0" fmla="*/ 2853783 w 3207430"/>
              <a:gd name="connsiteY0" fmla="*/ 0 h 5170697"/>
              <a:gd name="connsiteX1" fmla="*/ 2886072 w 3207430"/>
              <a:gd name="connsiteY1" fmla="*/ 0 h 5170697"/>
              <a:gd name="connsiteX2" fmla="*/ 2886072 w 3207430"/>
              <a:gd name="connsiteY2" fmla="*/ 1717416 h 5170697"/>
              <a:gd name="connsiteX3" fmla="*/ 2853783 w 3207430"/>
              <a:gd name="connsiteY3" fmla="*/ 1717416 h 5170697"/>
              <a:gd name="connsiteX4" fmla="*/ 1603715 w 3207430"/>
              <a:gd name="connsiteY4" fmla="*/ 213716 h 5170697"/>
              <a:gd name="connsiteX5" fmla="*/ 956386 w 3207430"/>
              <a:gd name="connsiteY5" fmla="*/ 908678 h 5170697"/>
              <a:gd name="connsiteX6" fmla="*/ 3207430 w 3207430"/>
              <a:gd name="connsiteY6" fmla="*/ 3568596 h 5170697"/>
              <a:gd name="connsiteX7" fmla="*/ 1477632 w 3207430"/>
              <a:gd name="connsiteY7" fmla="*/ 4990807 h 5170697"/>
              <a:gd name="connsiteX8" fmla="*/ 601201 w 3207430"/>
              <a:gd name="connsiteY8" fmla="*/ 4864730 h 5170697"/>
              <a:gd name="connsiteX9" fmla="*/ 33827 w 3207430"/>
              <a:gd name="connsiteY9" fmla="*/ 5170697 h 5170697"/>
              <a:gd name="connsiteX10" fmla="*/ 0 w 3207430"/>
              <a:gd name="connsiteY10" fmla="*/ 5170697 h 5170697"/>
              <a:gd name="connsiteX11" fmla="*/ 0 w 3207430"/>
              <a:gd name="connsiteY11" fmla="*/ 3454819 h 5170697"/>
              <a:gd name="connsiteX12" fmla="*/ 33827 w 3207430"/>
              <a:gd name="connsiteY12" fmla="*/ 3454819 h 5170697"/>
              <a:gd name="connsiteX13" fmla="*/ 1457643 w 3207430"/>
              <a:gd name="connsiteY13" fmla="*/ 4956981 h 5170697"/>
              <a:gd name="connsiteX14" fmla="*/ 2238743 w 3207430"/>
              <a:gd name="connsiteY14" fmla="*/ 4262020 h 5170697"/>
              <a:gd name="connsiteX15" fmla="*/ 33827 w 3207430"/>
              <a:gd name="connsiteY15" fmla="*/ 1517538 h 5170697"/>
              <a:gd name="connsiteX16" fmla="*/ 1589877 w 3207430"/>
              <a:gd name="connsiteY16" fmla="*/ 181428 h 5170697"/>
              <a:gd name="connsiteX17" fmla="*/ 2478609 w 3207430"/>
              <a:gd name="connsiteY17" fmla="*/ 375156 h 5170697"/>
              <a:gd name="connsiteX18" fmla="*/ 2853783 w 3207430"/>
              <a:gd name="connsiteY18" fmla="*/ 0 h 517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07430" h="5170697">
                <a:moveTo>
                  <a:pt x="2853783" y="0"/>
                </a:moveTo>
                <a:cubicBezTo>
                  <a:pt x="2886072" y="0"/>
                  <a:pt x="2886072" y="0"/>
                  <a:pt x="2886072" y="0"/>
                </a:cubicBezTo>
                <a:cubicBezTo>
                  <a:pt x="2886072" y="1717416"/>
                  <a:pt x="2886072" y="1717416"/>
                  <a:pt x="2886072" y="1717416"/>
                </a:cubicBezTo>
                <a:cubicBezTo>
                  <a:pt x="2853783" y="1717416"/>
                  <a:pt x="2853783" y="1717416"/>
                  <a:pt x="2853783" y="1717416"/>
                </a:cubicBezTo>
                <a:cubicBezTo>
                  <a:pt x="2853783" y="908678"/>
                  <a:pt x="2398653" y="213716"/>
                  <a:pt x="1603715" y="213716"/>
                </a:cubicBezTo>
                <a:cubicBezTo>
                  <a:pt x="1170112" y="213716"/>
                  <a:pt x="956386" y="568884"/>
                  <a:pt x="956386" y="908678"/>
                </a:cubicBezTo>
                <a:cubicBezTo>
                  <a:pt x="956386" y="1997245"/>
                  <a:pt x="3207430" y="2091034"/>
                  <a:pt x="3207430" y="3568596"/>
                </a:cubicBezTo>
                <a:cubicBezTo>
                  <a:pt x="3207430" y="4375797"/>
                  <a:pt x="2592391" y="4990807"/>
                  <a:pt x="1477632" y="4990807"/>
                </a:cubicBezTo>
                <a:cubicBezTo>
                  <a:pt x="1110146" y="4990807"/>
                  <a:pt x="842604" y="4924693"/>
                  <a:pt x="601201" y="4864730"/>
                </a:cubicBezTo>
                <a:cubicBezTo>
                  <a:pt x="375174" y="4803229"/>
                  <a:pt x="33827" y="4717127"/>
                  <a:pt x="33827" y="5170697"/>
                </a:cubicBezTo>
                <a:cubicBezTo>
                  <a:pt x="0" y="5170697"/>
                  <a:pt x="0" y="5170697"/>
                  <a:pt x="0" y="5170697"/>
                </a:cubicBezTo>
                <a:cubicBezTo>
                  <a:pt x="0" y="3454819"/>
                  <a:pt x="0" y="3454819"/>
                  <a:pt x="0" y="3454819"/>
                </a:cubicBezTo>
                <a:cubicBezTo>
                  <a:pt x="33827" y="3454819"/>
                  <a:pt x="33827" y="3454819"/>
                  <a:pt x="33827" y="3454819"/>
                </a:cubicBezTo>
                <a:cubicBezTo>
                  <a:pt x="33827" y="3842275"/>
                  <a:pt x="407464" y="4956981"/>
                  <a:pt x="1457643" y="4956981"/>
                </a:cubicBezTo>
                <a:cubicBezTo>
                  <a:pt x="2045006" y="4956981"/>
                  <a:pt x="2238743" y="4569525"/>
                  <a:pt x="2238743" y="4262020"/>
                </a:cubicBezTo>
                <a:cubicBezTo>
                  <a:pt x="2238743" y="2999712"/>
                  <a:pt x="33827" y="3079663"/>
                  <a:pt x="33827" y="1517538"/>
                </a:cubicBezTo>
                <a:cubicBezTo>
                  <a:pt x="33827" y="721099"/>
                  <a:pt x="682694" y="181428"/>
                  <a:pt x="1589877" y="181428"/>
                </a:cubicBezTo>
                <a:cubicBezTo>
                  <a:pt x="1965051" y="181428"/>
                  <a:pt x="2184927" y="293667"/>
                  <a:pt x="2478609" y="375156"/>
                </a:cubicBezTo>
                <a:cubicBezTo>
                  <a:pt x="2720011" y="441270"/>
                  <a:pt x="2853783" y="375156"/>
                  <a:pt x="285378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2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C79570-0648-4A0D-BAB9-4A7189E50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2800" y="0"/>
            <a:ext cx="8839200" cy="6858000"/>
          </a:xfrm>
          <a:custGeom>
            <a:avLst/>
            <a:gdLst>
              <a:gd name="connsiteX0" fmla="*/ 0 w 8839200"/>
              <a:gd name="connsiteY0" fmla="*/ 0 h 6858000"/>
              <a:gd name="connsiteX1" fmla="*/ 8839200 w 8839200"/>
              <a:gd name="connsiteY1" fmla="*/ 0 h 6858000"/>
              <a:gd name="connsiteX2" fmla="*/ 8839200 w 8839200"/>
              <a:gd name="connsiteY2" fmla="*/ 6858000 h 6858000"/>
              <a:gd name="connsiteX3" fmla="*/ 0 w 8839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39200" h="6858000">
                <a:moveTo>
                  <a:pt x="0" y="0"/>
                </a:moveTo>
                <a:lnTo>
                  <a:pt x="8839200" y="0"/>
                </a:lnTo>
                <a:lnTo>
                  <a:pt x="88392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37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F45F89-AB9B-4D7E-861C-4C49FA02CA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93986" y="2128838"/>
            <a:ext cx="4747088" cy="3212419"/>
          </a:xfrm>
          <a:custGeom>
            <a:avLst/>
            <a:gdLst>
              <a:gd name="connsiteX0" fmla="*/ 0 w 4747088"/>
              <a:gd name="connsiteY0" fmla="*/ 0 h 3212419"/>
              <a:gd name="connsiteX1" fmla="*/ 1444812 w 4747088"/>
              <a:gd name="connsiteY1" fmla="*/ 0 h 3212419"/>
              <a:gd name="connsiteX2" fmla="*/ 1444812 w 4747088"/>
              <a:gd name="connsiteY2" fmla="*/ 23233 h 3212419"/>
              <a:gd name="connsiteX3" fmla="*/ 1274896 w 4747088"/>
              <a:gd name="connsiteY3" fmla="*/ 394952 h 3212419"/>
              <a:gd name="connsiteX4" fmla="*/ 1917621 w 4747088"/>
              <a:gd name="connsiteY4" fmla="*/ 2189134 h 3212419"/>
              <a:gd name="connsiteX5" fmla="*/ 2632112 w 4747088"/>
              <a:gd name="connsiteY5" fmla="*/ 0 h 3212419"/>
              <a:gd name="connsiteX6" fmla="*/ 2747148 w 4747088"/>
              <a:gd name="connsiteY6" fmla="*/ 0 h 3212419"/>
              <a:gd name="connsiteX7" fmla="*/ 3564010 w 4747088"/>
              <a:gd name="connsiteY7" fmla="*/ 2267279 h 3212419"/>
              <a:gd name="connsiteX8" fmla="*/ 4022044 w 4747088"/>
              <a:gd name="connsiteY8" fmla="*/ 812081 h 3212419"/>
              <a:gd name="connsiteX9" fmla="*/ 3769809 w 4747088"/>
              <a:gd name="connsiteY9" fmla="*/ 23233 h 3212419"/>
              <a:gd name="connsiteX10" fmla="*/ 3769809 w 4747088"/>
              <a:gd name="connsiteY10" fmla="*/ 0 h 3212419"/>
              <a:gd name="connsiteX11" fmla="*/ 4747088 w 4747088"/>
              <a:gd name="connsiteY11" fmla="*/ 0 h 3212419"/>
              <a:gd name="connsiteX12" fmla="*/ 4747088 w 4747088"/>
              <a:gd name="connsiteY12" fmla="*/ 23233 h 3212419"/>
              <a:gd name="connsiteX13" fmla="*/ 4082200 w 4747088"/>
              <a:gd name="connsiteY13" fmla="*/ 733935 h 3212419"/>
              <a:gd name="connsiteX14" fmla="*/ 3279058 w 4747088"/>
              <a:gd name="connsiteY14" fmla="*/ 3212419 h 3212419"/>
              <a:gd name="connsiteX15" fmla="*/ 3178797 w 4747088"/>
              <a:gd name="connsiteY15" fmla="*/ 3212419 h 3212419"/>
              <a:gd name="connsiteX16" fmla="*/ 2330274 w 4747088"/>
              <a:gd name="connsiteY16" fmla="*/ 995829 h 3212419"/>
              <a:gd name="connsiteX17" fmla="*/ 1601008 w 4747088"/>
              <a:gd name="connsiteY17" fmla="*/ 3212419 h 3212419"/>
              <a:gd name="connsiteX18" fmla="*/ 1499692 w 4747088"/>
              <a:gd name="connsiteY18" fmla="*/ 3212419 h 3212419"/>
              <a:gd name="connsiteX19" fmla="*/ 537187 w 4747088"/>
              <a:gd name="connsiteY19" fmla="*/ 637837 h 3212419"/>
              <a:gd name="connsiteX20" fmla="*/ 0 w 4747088"/>
              <a:gd name="connsiteY20" fmla="*/ 23233 h 3212419"/>
              <a:gd name="connsiteX21" fmla="*/ 0 w 4747088"/>
              <a:gd name="connsiteY21" fmla="*/ 0 h 321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47088" h="3212419">
                <a:moveTo>
                  <a:pt x="0" y="0"/>
                </a:moveTo>
                <a:cubicBezTo>
                  <a:pt x="1444812" y="0"/>
                  <a:pt x="1444812" y="0"/>
                  <a:pt x="1444812" y="0"/>
                </a:cubicBezTo>
                <a:cubicBezTo>
                  <a:pt x="1444812" y="23233"/>
                  <a:pt x="1444812" y="23233"/>
                  <a:pt x="1444812" y="23233"/>
                </a:cubicBezTo>
                <a:cubicBezTo>
                  <a:pt x="1237958" y="23233"/>
                  <a:pt x="1169358" y="119331"/>
                  <a:pt x="1274896" y="394952"/>
                </a:cubicBezTo>
                <a:cubicBezTo>
                  <a:pt x="1403652" y="729711"/>
                  <a:pt x="1847966" y="2001162"/>
                  <a:pt x="1917621" y="2189134"/>
                </a:cubicBezTo>
                <a:cubicBezTo>
                  <a:pt x="2632112" y="0"/>
                  <a:pt x="2632112" y="0"/>
                  <a:pt x="2632112" y="0"/>
                </a:cubicBezTo>
                <a:cubicBezTo>
                  <a:pt x="2747148" y="0"/>
                  <a:pt x="2747148" y="0"/>
                  <a:pt x="2747148" y="0"/>
                </a:cubicBezTo>
                <a:cubicBezTo>
                  <a:pt x="3564010" y="2267279"/>
                  <a:pt x="3564010" y="2267279"/>
                  <a:pt x="3564010" y="2267279"/>
                </a:cubicBezTo>
                <a:cubicBezTo>
                  <a:pt x="3765587" y="1643170"/>
                  <a:pt x="3998825" y="917683"/>
                  <a:pt x="4022044" y="812081"/>
                </a:cubicBezTo>
                <a:cubicBezTo>
                  <a:pt x="4104363" y="463594"/>
                  <a:pt x="4076923" y="23233"/>
                  <a:pt x="3769809" y="23233"/>
                </a:cubicBezTo>
                <a:cubicBezTo>
                  <a:pt x="3769809" y="0"/>
                  <a:pt x="3769809" y="0"/>
                  <a:pt x="3769809" y="0"/>
                </a:cubicBezTo>
                <a:lnTo>
                  <a:pt x="4747088" y="0"/>
                </a:lnTo>
                <a:cubicBezTo>
                  <a:pt x="4747088" y="23233"/>
                  <a:pt x="4747088" y="23233"/>
                  <a:pt x="4747088" y="23233"/>
                </a:cubicBezTo>
                <a:cubicBezTo>
                  <a:pt x="4452638" y="72866"/>
                  <a:pt x="4209901" y="321031"/>
                  <a:pt x="4082200" y="733935"/>
                </a:cubicBezTo>
                <a:cubicBezTo>
                  <a:pt x="3949222" y="1156344"/>
                  <a:pt x="3279058" y="3212419"/>
                  <a:pt x="3279058" y="3212419"/>
                </a:cubicBezTo>
                <a:cubicBezTo>
                  <a:pt x="3178797" y="3212419"/>
                  <a:pt x="3178797" y="3212419"/>
                  <a:pt x="3178797" y="3212419"/>
                </a:cubicBezTo>
                <a:cubicBezTo>
                  <a:pt x="2330274" y="995829"/>
                  <a:pt x="2330274" y="995829"/>
                  <a:pt x="2330274" y="995829"/>
                </a:cubicBezTo>
                <a:cubicBezTo>
                  <a:pt x="1601008" y="3212419"/>
                  <a:pt x="1601008" y="3212419"/>
                  <a:pt x="1601008" y="3212419"/>
                </a:cubicBezTo>
                <a:cubicBezTo>
                  <a:pt x="1499692" y="3212419"/>
                  <a:pt x="1499692" y="3212419"/>
                  <a:pt x="1499692" y="3212419"/>
                </a:cubicBezTo>
                <a:cubicBezTo>
                  <a:pt x="1499692" y="3212419"/>
                  <a:pt x="701826" y="1078199"/>
                  <a:pt x="537187" y="637837"/>
                </a:cubicBezTo>
                <a:cubicBezTo>
                  <a:pt x="394711" y="270342"/>
                  <a:pt x="289174" y="23233"/>
                  <a:pt x="0" y="23233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4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4948ED-7025-408C-A65A-70B7F9FE40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03599" y="2326868"/>
            <a:ext cx="2692400" cy="2692400"/>
          </a:xfrm>
          <a:custGeom>
            <a:avLst/>
            <a:gdLst>
              <a:gd name="connsiteX0" fmla="*/ 0 w 2692400"/>
              <a:gd name="connsiteY0" fmla="*/ 0 h 2692400"/>
              <a:gd name="connsiteX1" fmla="*/ 2692400 w 2692400"/>
              <a:gd name="connsiteY1" fmla="*/ 0 h 2692400"/>
              <a:gd name="connsiteX2" fmla="*/ 2692400 w 2692400"/>
              <a:gd name="connsiteY2" fmla="*/ 2692400 h 2692400"/>
              <a:gd name="connsiteX3" fmla="*/ 0 w 2692400"/>
              <a:gd name="connsiteY3" fmla="*/ 269240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400" h="2692400">
                <a:moveTo>
                  <a:pt x="0" y="0"/>
                </a:moveTo>
                <a:lnTo>
                  <a:pt x="2692400" y="0"/>
                </a:lnTo>
                <a:lnTo>
                  <a:pt x="2692400" y="2692400"/>
                </a:lnTo>
                <a:lnTo>
                  <a:pt x="0" y="2692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275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3EBF059-F5BD-4F72-B75D-3041294DC9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43993" y="1669739"/>
            <a:ext cx="4306899" cy="4100644"/>
          </a:xfrm>
          <a:custGeom>
            <a:avLst/>
            <a:gdLst/>
            <a:ahLst/>
            <a:cxnLst/>
            <a:rect l="l" t="t" r="r" b="b"/>
            <a:pathLst>
              <a:path w="4306899" h="4100644">
                <a:moveTo>
                  <a:pt x="2082491" y="34718"/>
                </a:moveTo>
                <a:cubicBezTo>
                  <a:pt x="2046462" y="34731"/>
                  <a:pt x="2010117" y="36152"/>
                  <a:pt x="1973457" y="38982"/>
                </a:cubicBezTo>
                <a:cubicBezTo>
                  <a:pt x="1680912" y="68328"/>
                  <a:pt x="1424133" y="182962"/>
                  <a:pt x="1203120" y="382882"/>
                </a:cubicBezTo>
                <a:cubicBezTo>
                  <a:pt x="982106" y="582804"/>
                  <a:pt x="815058" y="840499"/>
                  <a:pt x="701977" y="1155971"/>
                </a:cubicBezTo>
                <a:cubicBezTo>
                  <a:pt x="588895" y="1471443"/>
                  <a:pt x="547980" y="1817177"/>
                  <a:pt x="579231" y="2193175"/>
                </a:cubicBezTo>
                <a:cubicBezTo>
                  <a:pt x="615385" y="2566599"/>
                  <a:pt x="717038" y="2897802"/>
                  <a:pt x="884192" y="3186785"/>
                </a:cubicBezTo>
                <a:cubicBezTo>
                  <a:pt x="1051345" y="3475768"/>
                  <a:pt x="1261353" y="3699039"/>
                  <a:pt x="1514217" y="3856599"/>
                </a:cubicBezTo>
                <a:cubicBezTo>
                  <a:pt x="1767081" y="4014158"/>
                  <a:pt x="2040156" y="4082514"/>
                  <a:pt x="2333441" y="4061667"/>
                </a:cubicBezTo>
                <a:cubicBezTo>
                  <a:pt x="2625986" y="4030522"/>
                  <a:pt x="2882765" y="3915042"/>
                  <a:pt x="3103778" y="3715227"/>
                </a:cubicBezTo>
                <a:cubicBezTo>
                  <a:pt x="3324792" y="3515411"/>
                  <a:pt x="3491839" y="3258139"/>
                  <a:pt x="3604921" y="2943408"/>
                </a:cubicBezTo>
                <a:cubicBezTo>
                  <a:pt x="3718003" y="2628677"/>
                  <a:pt x="3758918" y="2283366"/>
                  <a:pt x="3727667" y="1907473"/>
                </a:cubicBezTo>
                <a:cubicBezTo>
                  <a:pt x="3691513" y="1533945"/>
                  <a:pt x="3589860" y="1202320"/>
                  <a:pt x="3422706" y="912599"/>
                </a:cubicBezTo>
                <a:cubicBezTo>
                  <a:pt x="3255553" y="622879"/>
                  <a:pt x="3045545" y="399186"/>
                  <a:pt x="2792680" y="241521"/>
                </a:cubicBezTo>
                <a:cubicBezTo>
                  <a:pt x="2571425" y="103565"/>
                  <a:pt x="2334695" y="34630"/>
                  <a:pt x="2082491" y="34718"/>
                </a:cubicBezTo>
                <a:close/>
                <a:moveTo>
                  <a:pt x="2194579" y="49"/>
                </a:moveTo>
                <a:cubicBezTo>
                  <a:pt x="2509223" y="-1862"/>
                  <a:pt x="2803260" y="52809"/>
                  <a:pt x="3076689" y="164060"/>
                </a:cubicBezTo>
                <a:cubicBezTo>
                  <a:pt x="3413218" y="300985"/>
                  <a:pt x="3690385" y="513462"/>
                  <a:pt x="3908188" y="801491"/>
                </a:cubicBezTo>
                <a:cubicBezTo>
                  <a:pt x="4125992" y="1089520"/>
                  <a:pt x="4256286" y="1442943"/>
                  <a:pt x="4299071" y="1861761"/>
                </a:cubicBezTo>
                <a:cubicBezTo>
                  <a:pt x="4331000" y="2279521"/>
                  <a:pt x="4265257" y="2649029"/>
                  <a:pt x="4101842" y="2970285"/>
                </a:cubicBezTo>
                <a:cubicBezTo>
                  <a:pt x="3938427" y="3291541"/>
                  <a:pt x="3702950" y="3549308"/>
                  <a:pt x="3395412" y="3743585"/>
                </a:cubicBezTo>
                <a:cubicBezTo>
                  <a:pt x="3087873" y="3937862"/>
                  <a:pt x="2733883" y="4053413"/>
                  <a:pt x="2333441" y="4090237"/>
                </a:cubicBezTo>
                <a:cubicBezTo>
                  <a:pt x="1934481" y="4124703"/>
                  <a:pt x="1566737" y="4073561"/>
                  <a:pt x="1230208" y="3936812"/>
                </a:cubicBezTo>
                <a:cubicBezTo>
                  <a:pt x="893680" y="3800062"/>
                  <a:pt x="616513" y="3588077"/>
                  <a:pt x="398710" y="3300856"/>
                </a:cubicBezTo>
                <a:cubicBezTo>
                  <a:pt x="180906" y="3013636"/>
                  <a:pt x="50612" y="2661551"/>
                  <a:pt x="7827" y="2244602"/>
                </a:cubicBezTo>
                <a:cubicBezTo>
                  <a:pt x="-24099" y="1824973"/>
                  <a:pt x="41645" y="1454124"/>
                  <a:pt x="205060" y="1132057"/>
                </a:cubicBezTo>
                <a:cubicBezTo>
                  <a:pt x="368475" y="809990"/>
                  <a:pt x="603951" y="551729"/>
                  <a:pt x="911488" y="357275"/>
                </a:cubicBezTo>
                <a:cubicBezTo>
                  <a:pt x="1219026" y="162821"/>
                  <a:pt x="1573015" y="47201"/>
                  <a:pt x="1973457" y="10412"/>
                </a:cubicBezTo>
                <a:cubicBezTo>
                  <a:pt x="2048262" y="3944"/>
                  <a:pt x="2121969" y="490"/>
                  <a:pt x="2194579" y="4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0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96B2E7-1383-4E22-B91E-86B4A0C016FE}"/>
              </a:ext>
            </a:extLst>
          </p:cNvPr>
          <p:cNvSpPr/>
          <p:nvPr userDrawn="1"/>
        </p:nvSpPr>
        <p:spPr>
          <a:xfrm>
            <a:off x="858982" y="845126"/>
            <a:ext cx="11333017" cy="601287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54263C-2B71-4080-9C69-EF2C764A51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8982" y="845126"/>
            <a:ext cx="11333017" cy="603023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43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F1D8E0B-1E81-4563-B49D-DE878D5E5F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50515" y="1137558"/>
            <a:ext cx="2888342" cy="4582885"/>
          </a:xfrm>
          <a:custGeom>
            <a:avLst/>
            <a:gdLst>
              <a:gd name="connsiteX0" fmla="*/ 0 w 2888342"/>
              <a:gd name="connsiteY0" fmla="*/ 0 h 4582885"/>
              <a:gd name="connsiteX1" fmla="*/ 2888342 w 2888342"/>
              <a:gd name="connsiteY1" fmla="*/ 0 h 4582885"/>
              <a:gd name="connsiteX2" fmla="*/ 2888342 w 2888342"/>
              <a:gd name="connsiteY2" fmla="*/ 4582885 h 4582885"/>
              <a:gd name="connsiteX3" fmla="*/ 0 w 2888342"/>
              <a:gd name="connsiteY3" fmla="*/ 4582885 h 45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8342" h="4582885">
                <a:moveTo>
                  <a:pt x="0" y="0"/>
                </a:moveTo>
                <a:lnTo>
                  <a:pt x="2888342" y="0"/>
                </a:lnTo>
                <a:lnTo>
                  <a:pt x="2888342" y="4582885"/>
                </a:lnTo>
                <a:lnTo>
                  <a:pt x="0" y="45828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3D8072-4827-49A6-AA11-536A8C557A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9373" y="1137557"/>
            <a:ext cx="2888342" cy="4582885"/>
          </a:xfrm>
          <a:custGeom>
            <a:avLst/>
            <a:gdLst>
              <a:gd name="connsiteX0" fmla="*/ 0 w 2888342"/>
              <a:gd name="connsiteY0" fmla="*/ 0 h 4582885"/>
              <a:gd name="connsiteX1" fmla="*/ 2888342 w 2888342"/>
              <a:gd name="connsiteY1" fmla="*/ 0 h 4582885"/>
              <a:gd name="connsiteX2" fmla="*/ 2888342 w 2888342"/>
              <a:gd name="connsiteY2" fmla="*/ 4582885 h 4582885"/>
              <a:gd name="connsiteX3" fmla="*/ 0 w 2888342"/>
              <a:gd name="connsiteY3" fmla="*/ 4582885 h 45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8342" h="4582885">
                <a:moveTo>
                  <a:pt x="0" y="0"/>
                </a:moveTo>
                <a:lnTo>
                  <a:pt x="2888342" y="0"/>
                </a:lnTo>
                <a:lnTo>
                  <a:pt x="2888342" y="4582885"/>
                </a:lnTo>
                <a:lnTo>
                  <a:pt x="0" y="45828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EAA0287-F060-469A-87AA-D3B8F82C56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9944" y="1137558"/>
            <a:ext cx="2888342" cy="4582885"/>
          </a:xfrm>
          <a:custGeom>
            <a:avLst/>
            <a:gdLst>
              <a:gd name="connsiteX0" fmla="*/ 0 w 2888342"/>
              <a:gd name="connsiteY0" fmla="*/ 0 h 4582885"/>
              <a:gd name="connsiteX1" fmla="*/ 2888342 w 2888342"/>
              <a:gd name="connsiteY1" fmla="*/ 0 h 4582885"/>
              <a:gd name="connsiteX2" fmla="*/ 2888342 w 2888342"/>
              <a:gd name="connsiteY2" fmla="*/ 4582885 h 4582885"/>
              <a:gd name="connsiteX3" fmla="*/ 0 w 2888342"/>
              <a:gd name="connsiteY3" fmla="*/ 4582885 h 45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8342" h="4582885">
                <a:moveTo>
                  <a:pt x="0" y="0"/>
                </a:moveTo>
                <a:lnTo>
                  <a:pt x="2888342" y="0"/>
                </a:lnTo>
                <a:lnTo>
                  <a:pt x="2888342" y="4582885"/>
                </a:lnTo>
                <a:lnTo>
                  <a:pt x="0" y="458288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61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EB7B41E-1AD0-44D5-8E21-76B7B4850E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7383" y="2470245"/>
            <a:ext cx="3717233" cy="4483291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4A01E45-37F3-4EE6-9299-CF07728D5D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5268" y="1233715"/>
            <a:ext cx="2569818" cy="5719822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4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21E18AE-2389-4D25-9899-77C701D5F6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33200" y="514350"/>
            <a:ext cx="2824076" cy="3586595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D19F0E2-B4D2-492C-8BE3-64DEE6C9D1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9928" y="2673926"/>
            <a:ext cx="2902856" cy="3180439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9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D3CD1B-E6A2-414A-A459-34C7160100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4713" y="2114550"/>
            <a:ext cx="3144670" cy="4743450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D19F0E2-B4D2-492C-8BE3-64DEE6C9D1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438650" cy="4743450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91C30259-6C7D-427B-8A2E-42F39F4EF3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2110" y="2324100"/>
            <a:ext cx="2315290" cy="2250582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35FC16B-0EA2-47D8-9570-6099F78A89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7855" y="2324100"/>
            <a:ext cx="2275970" cy="2250582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0A1608C-FE50-4017-B235-07F7BE378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73600" y="2324100"/>
            <a:ext cx="2275970" cy="2250582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9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C246EB7-5B38-496A-B1B0-9F30A0AF9A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2279176"/>
            <a:ext cx="3154947" cy="460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63FAC0-D458-46C3-8A8E-30E69A2317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4743" y="-2716"/>
            <a:ext cx="3586901" cy="531169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69759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417511-FAF3-4029-91C5-0DB584E877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3582" y="2970344"/>
            <a:ext cx="6502400" cy="3517543"/>
          </a:xfrm>
          <a:custGeom>
            <a:avLst/>
            <a:gdLst>
              <a:gd name="connsiteX0" fmla="*/ 590259 w 6502400"/>
              <a:gd name="connsiteY0" fmla="*/ 0 h 3517543"/>
              <a:gd name="connsiteX1" fmla="*/ 6502400 w 6502400"/>
              <a:gd name="connsiteY1" fmla="*/ 0 h 3517543"/>
              <a:gd name="connsiteX2" fmla="*/ 6502400 w 6502400"/>
              <a:gd name="connsiteY2" fmla="*/ 3517543 h 3517543"/>
              <a:gd name="connsiteX3" fmla="*/ 0 w 6502400"/>
              <a:gd name="connsiteY3" fmla="*/ 3517543 h 3517543"/>
              <a:gd name="connsiteX4" fmla="*/ 0 w 6502400"/>
              <a:gd name="connsiteY4" fmla="*/ 590259 h 351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400" h="3517543">
                <a:moveTo>
                  <a:pt x="590259" y="0"/>
                </a:moveTo>
                <a:lnTo>
                  <a:pt x="6502400" y="0"/>
                </a:lnTo>
                <a:lnTo>
                  <a:pt x="6502400" y="3517543"/>
                </a:lnTo>
                <a:lnTo>
                  <a:pt x="0" y="3517543"/>
                </a:lnTo>
                <a:lnTo>
                  <a:pt x="0" y="5902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72323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9F11CB2-C118-4C71-BE0F-2D7D6E9EF75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46544" y="866632"/>
            <a:ext cx="4949371" cy="59913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1686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FCFA42-D2EC-4E21-8CE2-887C9B719E3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88668" y="0"/>
            <a:ext cx="2751667" cy="6858000"/>
          </a:xfrm>
          <a:custGeom>
            <a:avLst/>
            <a:gdLst>
              <a:gd name="connsiteX0" fmla="*/ 0 w 2751667"/>
              <a:gd name="connsiteY0" fmla="*/ 0 h 6858000"/>
              <a:gd name="connsiteX1" fmla="*/ 2751667 w 2751667"/>
              <a:gd name="connsiteY1" fmla="*/ 0 h 6858000"/>
              <a:gd name="connsiteX2" fmla="*/ 2751667 w 2751667"/>
              <a:gd name="connsiteY2" fmla="*/ 6858000 h 6858000"/>
              <a:gd name="connsiteX3" fmla="*/ 0 w 27516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67" h="6858000">
                <a:moveTo>
                  <a:pt x="0" y="0"/>
                </a:moveTo>
                <a:lnTo>
                  <a:pt x="2751667" y="0"/>
                </a:lnTo>
                <a:lnTo>
                  <a:pt x="275166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67C2CD-841B-44D1-9249-52A6D4B84C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37000" y="0"/>
            <a:ext cx="2751667" cy="6858000"/>
          </a:xfrm>
          <a:custGeom>
            <a:avLst/>
            <a:gdLst>
              <a:gd name="connsiteX0" fmla="*/ 0 w 2751667"/>
              <a:gd name="connsiteY0" fmla="*/ 0 h 6858000"/>
              <a:gd name="connsiteX1" fmla="*/ 2751667 w 2751667"/>
              <a:gd name="connsiteY1" fmla="*/ 0 h 6858000"/>
              <a:gd name="connsiteX2" fmla="*/ 2751667 w 2751667"/>
              <a:gd name="connsiteY2" fmla="*/ 6858000 h 6858000"/>
              <a:gd name="connsiteX3" fmla="*/ 0 w 27516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67" h="6858000">
                <a:moveTo>
                  <a:pt x="0" y="0"/>
                </a:moveTo>
                <a:lnTo>
                  <a:pt x="2751667" y="0"/>
                </a:lnTo>
                <a:lnTo>
                  <a:pt x="275166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3642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28F3E4B-7D92-4080-B409-43010B7A47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12952" y="1714648"/>
            <a:ext cx="6334564" cy="3960319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0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379372D-E2C5-4E6C-9223-E35A00454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8759" y="1487037"/>
            <a:ext cx="3286966" cy="4481848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379372D-E2C5-4E6C-9223-E35A00454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56159" y="2609255"/>
            <a:ext cx="3286966" cy="4481848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41FE85-4A7F-4594-BC66-B80FF5B03B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56159" y="0"/>
            <a:ext cx="3286966" cy="2481944"/>
          </a:xfrm>
          <a:custGeom>
            <a:avLst/>
            <a:gdLst>
              <a:gd name="connsiteX0" fmla="*/ 0 w 9289142"/>
              <a:gd name="connsiteY0" fmla="*/ 0 h 2749517"/>
              <a:gd name="connsiteX1" fmla="*/ 9289142 w 9289142"/>
              <a:gd name="connsiteY1" fmla="*/ 0 h 2749517"/>
              <a:gd name="connsiteX2" fmla="*/ 9289142 w 9289142"/>
              <a:gd name="connsiteY2" fmla="*/ 2749517 h 2749517"/>
              <a:gd name="connsiteX3" fmla="*/ 0 w 9289142"/>
              <a:gd name="connsiteY3" fmla="*/ 2749517 h 27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9142" h="2749517">
                <a:moveTo>
                  <a:pt x="0" y="0"/>
                </a:moveTo>
                <a:lnTo>
                  <a:pt x="9289142" y="0"/>
                </a:lnTo>
                <a:lnTo>
                  <a:pt x="9289142" y="2749517"/>
                </a:lnTo>
                <a:lnTo>
                  <a:pt x="0" y="27495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75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B992CC-BC16-4C09-B325-C2385950C2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6801" y="0"/>
            <a:ext cx="7311679" cy="6858000"/>
          </a:xfrm>
          <a:custGeom>
            <a:avLst/>
            <a:gdLst>
              <a:gd name="connsiteX0" fmla="*/ 0 w 7311679"/>
              <a:gd name="connsiteY0" fmla="*/ 0 h 6858000"/>
              <a:gd name="connsiteX1" fmla="*/ 7311679 w 7311679"/>
              <a:gd name="connsiteY1" fmla="*/ 0 h 6858000"/>
              <a:gd name="connsiteX2" fmla="*/ 7311679 w 7311679"/>
              <a:gd name="connsiteY2" fmla="*/ 6858000 h 6858000"/>
              <a:gd name="connsiteX3" fmla="*/ 5381240 w 73116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1679" h="6858000">
                <a:moveTo>
                  <a:pt x="0" y="0"/>
                </a:moveTo>
                <a:lnTo>
                  <a:pt x="7311679" y="0"/>
                </a:lnTo>
                <a:lnTo>
                  <a:pt x="7311679" y="6858000"/>
                </a:lnTo>
                <a:lnTo>
                  <a:pt x="538124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6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D3B14A-73E6-4D98-AC1B-8CB59B8F6E4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45755" y="1292316"/>
            <a:ext cx="2772830" cy="2772829"/>
          </a:xfrm>
          <a:custGeom>
            <a:avLst/>
            <a:gdLst>
              <a:gd name="connsiteX0" fmla="*/ 0 w 2772830"/>
              <a:gd name="connsiteY0" fmla="*/ 0 h 2772829"/>
              <a:gd name="connsiteX1" fmla="*/ 2772830 w 2772830"/>
              <a:gd name="connsiteY1" fmla="*/ 0 h 2772829"/>
              <a:gd name="connsiteX2" fmla="*/ 2772830 w 2772830"/>
              <a:gd name="connsiteY2" fmla="*/ 2772829 h 2772829"/>
              <a:gd name="connsiteX3" fmla="*/ 0 w 2772830"/>
              <a:gd name="connsiteY3" fmla="*/ 2772829 h 277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830" h="2772829">
                <a:moveTo>
                  <a:pt x="0" y="0"/>
                </a:moveTo>
                <a:lnTo>
                  <a:pt x="2772830" y="0"/>
                </a:lnTo>
                <a:lnTo>
                  <a:pt x="2772830" y="2772829"/>
                </a:lnTo>
                <a:lnTo>
                  <a:pt x="0" y="277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91AC11-C038-4FA7-BB60-430C0C507F3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85253" y="2454366"/>
            <a:ext cx="2772830" cy="2772829"/>
          </a:xfrm>
          <a:custGeom>
            <a:avLst/>
            <a:gdLst>
              <a:gd name="connsiteX0" fmla="*/ 0 w 2772830"/>
              <a:gd name="connsiteY0" fmla="*/ 0 h 2772829"/>
              <a:gd name="connsiteX1" fmla="*/ 2772830 w 2772830"/>
              <a:gd name="connsiteY1" fmla="*/ 0 h 2772829"/>
              <a:gd name="connsiteX2" fmla="*/ 2772830 w 2772830"/>
              <a:gd name="connsiteY2" fmla="*/ 2772829 h 2772829"/>
              <a:gd name="connsiteX3" fmla="*/ 0 w 2772830"/>
              <a:gd name="connsiteY3" fmla="*/ 2772829 h 277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830" h="2772829">
                <a:moveTo>
                  <a:pt x="0" y="0"/>
                </a:moveTo>
                <a:lnTo>
                  <a:pt x="2772830" y="0"/>
                </a:lnTo>
                <a:lnTo>
                  <a:pt x="2772830" y="2772829"/>
                </a:lnTo>
                <a:lnTo>
                  <a:pt x="0" y="277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D7668-128E-4C19-915E-DAC6E9C6FF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15504" y="2454366"/>
            <a:ext cx="2772830" cy="2772829"/>
          </a:xfrm>
          <a:custGeom>
            <a:avLst/>
            <a:gdLst>
              <a:gd name="connsiteX0" fmla="*/ 0 w 2772830"/>
              <a:gd name="connsiteY0" fmla="*/ 0 h 2772829"/>
              <a:gd name="connsiteX1" fmla="*/ 2772830 w 2772830"/>
              <a:gd name="connsiteY1" fmla="*/ 0 h 2772829"/>
              <a:gd name="connsiteX2" fmla="*/ 2772830 w 2772830"/>
              <a:gd name="connsiteY2" fmla="*/ 2772829 h 2772829"/>
              <a:gd name="connsiteX3" fmla="*/ 0 w 2772830"/>
              <a:gd name="connsiteY3" fmla="*/ 2772829 h 277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830" h="2772829">
                <a:moveTo>
                  <a:pt x="0" y="0"/>
                </a:moveTo>
                <a:lnTo>
                  <a:pt x="2772830" y="0"/>
                </a:lnTo>
                <a:lnTo>
                  <a:pt x="2772830" y="2772829"/>
                </a:lnTo>
                <a:lnTo>
                  <a:pt x="0" y="277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465550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23DC1D2-F256-4424-AA02-4224B1BA2E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66598" y="1889691"/>
            <a:ext cx="3262435" cy="3402672"/>
          </a:xfrm>
          <a:custGeom>
            <a:avLst/>
            <a:gdLst>
              <a:gd name="connsiteX0" fmla="*/ 0 w 3262435"/>
              <a:gd name="connsiteY0" fmla="*/ 0 h 3402672"/>
              <a:gd name="connsiteX1" fmla="*/ 3262435 w 3262435"/>
              <a:gd name="connsiteY1" fmla="*/ 0 h 3402672"/>
              <a:gd name="connsiteX2" fmla="*/ 3262435 w 3262435"/>
              <a:gd name="connsiteY2" fmla="*/ 3402672 h 3402672"/>
              <a:gd name="connsiteX3" fmla="*/ 0 w 3262435"/>
              <a:gd name="connsiteY3" fmla="*/ 3402672 h 340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2435" h="3402672">
                <a:moveTo>
                  <a:pt x="0" y="0"/>
                </a:moveTo>
                <a:lnTo>
                  <a:pt x="3262435" y="0"/>
                </a:lnTo>
                <a:lnTo>
                  <a:pt x="3262435" y="3402672"/>
                </a:lnTo>
                <a:lnTo>
                  <a:pt x="0" y="34026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69206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0CA2B54-F50D-4F66-8286-660D132AB7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23395"/>
            <a:ext cx="5105400" cy="5034605"/>
          </a:xfrm>
          <a:custGeom>
            <a:avLst/>
            <a:gdLst>
              <a:gd name="connsiteX0" fmla="*/ 0 w 5105400"/>
              <a:gd name="connsiteY0" fmla="*/ 0 h 5034605"/>
              <a:gd name="connsiteX1" fmla="*/ 5105400 w 5105400"/>
              <a:gd name="connsiteY1" fmla="*/ 0 h 5034605"/>
              <a:gd name="connsiteX2" fmla="*/ 5105400 w 5105400"/>
              <a:gd name="connsiteY2" fmla="*/ 5034605 h 5034605"/>
              <a:gd name="connsiteX3" fmla="*/ 0 w 5105400"/>
              <a:gd name="connsiteY3" fmla="*/ 5034605 h 503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5400" h="5034605">
                <a:moveTo>
                  <a:pt x="0" y="0"/>
                </a:moveTo>
                <a:lnTo>
                  <a:pt x="5105400" y="0"/>
                </a:lnTo>
                <a:lnTo>
                  <a:pt x="5105400" y="5034605"/>
                </a:lnTo>
                <a:lnTo>
                  <a:pt x="0" y="50346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794689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28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52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B2F148-1754-4100-B099-1B308CA4EC6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16000" y="0"/>
            <a:ext cx="4583040" cy="6857987"/>
          </a:xfrm>
          <a:custGeom>
            <a:avLst/>
            <a:gdLst>
              <a:gd name="connsiteX0" fmla="*/ 0 w 4583040"/>
              <a:gd name="connsiteY0" fmla="*/ 0 h 6857987"/>
              <a:gd name="connsiteX1" fmla="*/ 4583040 w 4583040"/>
              <a:gd name="connsiteY1" fmla="*/ 0 h 6857987"/>
              <a:gd name="connsiteX2" fmla="*/ 4583040 w 4583040"/>
              <a:gd name="connsiteY2" fmla="*/ 6857987 h 6857987"/>
              <a:gd name="connsiteX3" fmla="*/ 0 w 4583040"/>
              <a:gd name="connsiteY3" fmla="*/ 6857987 h 685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3040" h="6857987">
                <a:moveTo>
                  <a:pt x="0" y="0"/>
                </a:moveTo>
                <a:lnTo>
                  <a:pt x="4583040" y="0"/>
                </a:lnTo>
                <a:lnTo>
                  <a:pt x="4583040" y="6857987"/>
                </a:lnTo>
                <a:lnTo>
                  <a:pt x="0" y="6857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1782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6A2B4C-63DF-4776-A0C8-DFC174BF702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8000" y="0"/>
            <a:ext cx="5747657" cy="6858000"/>
          </a:xfrm>
          <a:custGeom>
            <a:avLst/>
            <a:gdLst>
              <a:gd name="connsiteX0" fmla="*/ 0 w 5747657"/>
              <a:gd name="connsiteY0" fmla="*/ 0 h 6858000"/>
              <a:gd name="connsiteX1" fmla="*/ 5747657 w 5747657"/>
              <a:gd name="connsiteY1" fmla="*/ 0 h 6858000"/>
              <a:gd name="connsiteX2" fmla="*/ 5747657 w 5747657"/>
              <a:gd name="connsiteY2" fmla="*/ 6858000 h 6858000"/>
              <a:gd name="connsiteX3" fmla="*/ 0 w 57476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657" h="6858000">
                <a:moveTo>
                  <a:pt x="0" y="0"/>
                </a:moveTo>
                <a:lnTo>
                  <a:pt x="5747657" y="0"/>
                </a:lnTo>
                <a:lnTo>
                  <a:pt x="57476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7089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37DD98-D773-4190-B1FA-00443BB8CE6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09070" y="377372"/>
            <a:ext cx="4555115" cy="6103256"/>
          </a:xfrm>
          <a:custGeom>
            <a:avLst/>
            <a:gdLst>
              <a:gd name="connsiteX0" fmla="*/ 0 w 4555115"/>
              <a:gd name="connsiteY0" fmla="*/ 0 h 6103256"/>
              <a:gd name="connsiteX1" fmla="*/ 4555115 w 4555115"/>
              <a:gd name="connsiteY1" fmla="*/ 0 h 6103256"/>
              <a:gd name="connsiteX2" fmla="*/ 4555115 w 4555115"/>
              <a:gd name="connsiteY2" fmla="*/ 6103256 h 6103256"/>
              <a:gd name="connsiteX3" fmla="*/ 0 w 4555115"/>
              <a:gd name="connsiteY3" fmla="*/ 6103256 h 610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5115" h="6103256">
                <a:moveTo>
                  <a:pt x="0" y="0"/>
                </a:moveTo>
                <a:lnTo>
                  <a:pt x="4555115" y="0"/>
                </a:lnTo>
                <a:lnTo>
                  <a:pt x="4555115" y="6103256"/>
                </a:lnTo>
                <a:lnTo>
                  <a:pt x="0" y="6103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80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64563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2D094A-BE0E-4E00-A527-28757DC444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7029" y="2249714"/>
            <a:ext cx="4332514" cy="4608286"/>
          </a:xfrm>
          <a:custGeom>
            <a:avLst/>
            <a:gdLst>
              <a:gd name="connsiteX0" fmla="*/ 0 w 4332514"/>
              <a:gd name="connsiteY0" fmla="*/ 0 h 4608286"/>
              <a:gd name="connsiteX1" fmla="*/ 4332514 w 4332514"/>
              <a:gd name="connsiteY1" fmla="*/ 0 h 4608286"/>
              <a:gd name="connsiteX2" fmla="*/ 4332514 w 4332514"/>
              <a:gd name="connsiteY2" fmla="*/ 4608286 h 4608286"/>
              <a:gd name="connsiteX3" fmla="*/ 0 w 4332514"/>
              <a:gd name="connsiteY3" fmla="*/ 4608286 h 460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2514" h="4608286">
                <a:moveTo>
                  <a:pt x="0" y="0"/>
                </a:moveTo>
                <a:lnTo>
                  <a:pt x="4332514" y="0"/>
                </a:lnTo>
                <a:lnTo>
                  <a:pt x="4332514" y="4608286"/>
                </a:lnTo>
                <a:lnTo>
                  <a:pt x="0" y="460828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8ED8A2-614A-4F3A-8C92-E5CB605BF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87" y="0"/>
            <a:ext cx="2830285" cy="6858000"/>
          </a:xfrm>
          <a:custGeom>
            <a:avLst/>
            <a:gdLst>
              <a:gd name="connsiteX0" fmla="*/ 0 w 2830285"/>
              <a:gd name="connsiteY0" fmla="*/ 0 h 6858000"/>
              <a:gd name="connsiteX1" fmla="*/ 2830285 w 2830285"/>
              <a:gd name="connsiteY1" fmla="*/ 0 h 6858000"/>
              <a:gd name="connsiteX2" fmla="*/ 2830285 w 2830285"/>
              <a:gd name="connsiteY2" fmla="*/ 6858000 h 6858000"/>
              <a:gd name="connsiteX3" fmla="*/ 0 w 28302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0285" h="6858000">
                <a:moveTo>
                  <a:pt x="0" y="0"/>
                </a:moveTo>
                <a:lnTo>
                  <a:pt x="2830285" y="0"/>
                </a:lnTo>
                <a:lnTo>
                  <a:pt x="283028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4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975" r:id="rId2"/>
    <p:sldLayoutId id="2147483953" r:id="rId3"/>
    <p:sldLayoutId id="2147483870" r:id="rId4"/>
    <p:sldLayoutId id="2147483726" r:id="rId5"/>
    <p:sldLayoutId id="2147483928" r:id="rId6"/>
    <p:sldLayoutId id="2147483929" r:id="rId7"/>
    <p:sldLayoutId id="2147483930" r:id="rId8"/>
    <p:sldLayoutId id="2147483881" r:id="rId9"/>
    <p:sldLayoutId id="2147483931" r:id="rId10"/>
    <p:sldLayoutId id="2147483965" r:id="rId11"/>
    <p:sldLayoutId id="2147483967" r:id="rId12"/>
    <p:sldLayoutId id="2147483976" r:id="rId13"/>
    <p:sldLayoutId id="2147483966" r:id="rId14"/>
    <p:sldLayoutId id="2147483932" r:id="rId15"/>
    <p:sldLayoutId id="2147483875" r:id="rId16"/>
    <p:sldLayoutId id="2147483934" r:id="rId17"/>
    <p:sldLayoutId id="2147483955" r:id="rId18"/>
    <p:sldLayoutId id="2147483957" r:id="rId19"/>
    <p:sldLayoutId id="2147483933" r:id="rId20"/>
    <p:sldLayoutId id="2147483935" r:id="rId21"/>
    <p:sldLayoutId id="2147483938" r:id="rId22"/>
    <p:sldLayoutId id="2147483960" r:id="rId23"/>
    <p:sldLayoutId id="2147483939" r:id="rId24"/>
    <p:sldLayoutId id="2147483936" r:id="rId25"/>
    <p:sldLayoutId id="2147483941" r:id="rId26"/>
    <p:sldLayoutId id="2147483959" r:id="rId27"/>
    <p:sldLayoutId id="2147483937" r:id="rId28"/>
    <p:sldLayoutId id="2147483943" r:id="rId29"/>
    <p:sldLayoutId id="2147483944" r:id="rId30"/>
    <p:sldLayoutId id="2147483951" r:id="rId31"/>
    <p:sldLayoutId id="2147483952" r:id="rId32"/>
    <p:sldLayoutId id="2147483962" r:id="rId33"/>
    <p:sldLayoutId id="2147483958" r:id="rId34"/>
    <p:sldLayoutId id="2147483956" r:id="rId35"/>
    <p:sldLayoutId id="2147483961" r:id="rId36"/>
    <p:sldLayoutId id="2147483954" r:id="rId37"/>
    <p:sldLayoutId id="2147483942" r:id="rId38"/>
    <p:sldLayoutId id="2147483948" r:id="rId39"/>
    <p:sldLayoutId id="2147483946" r:id="rId40"/>
    <p:sldLayoutId id="2147483947" r:id="rId41"/>
    <p:sldLayoutId id="2147483963" r:id="rId42"/>
    <p:sldLayoutId id="2147483964" r:id="rId43"/>
    <p:sldLayoutId id="2147483968" r:id="rId44"/>
    <p:sldLayoutId id="2147483971" r:id="rId45"/>
    <p:sldLayoutId id="2147483972" r:id="rId46"/>
    <p:sldLayoutId id="2147483977" r:id="rId4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7.png"/><Relationship Id="rId44" Type="http://schemas.openxmlformats.org/officeDocument/2006/relationships/image" Target="../media/image5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46" Type="http://schemas.openxmlformats.org/officeDocument/2006/relationships/image" Target="../media/image52.png"/><Relationship Id="rId20" Type="http://schemas.openxmlformats.org/officeDocument/2006/relationships/image" Target="../media/image24.png"/><Relationship Id="rId41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hyperlink" Target="https://www.starwatcher.com.tw/" TargetMode="External"/><Relationship Id="rId7" Type="http://schemas.openxmlformats.org/officeDocument/2006/relationships/hyperlink" Target="https://osakakiritori.jp/brandnew/sakurai_hajime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openxmlformats.org/officeDocument/2006/relationships/hyperlink" Target="https://yojohan-timemachine.asmik-ace.co.jp/" TargetMode="External"/><Relationship Id="rId4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7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6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017CD8-97CD-48D5-9189-B86E17F59590}"/>
              </a:ext>
            </a:extLst>
          </p:cNvPr>
          <p:cNvSpPr/>
          <p:nvPr/>
        </p:nvSpPr>
        <p:spPr>
          <a:xfrm>
            <a:off x="4127953" y="748848"/>
            <a:ext cx="5503237" cy="53603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  <a:alpha val="50000"/>
                </a:schemeClr>
              </a:gs>
              <a:gs pos="100000">
                <a:schemeClr val="accent2">
                  <a:lumMod val="90000"/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94AB8C2C-0518-8C46-AA9C-6F05FEFD65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3444" b="3444"/>
          <a:stretch>
            <a:fillRect/>
          </a:stretch>
        </p:blipFill>
        <p:spPr>
          <a:xfrm>
            <a:off x="4960709" y="1718986"/>
            <a:ext cx="5346700" cy="4978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133F9-232D-415B-9615-D267F224812A}"/>
              </a:ext>
            </a:extLst>
          </p:cNvPr>
          <p:cNvSpPr txBox="1"/>
          <p:nvPr/>
        </p:nvSpPr>
        <p:spPr>
          <a:xfrm>
            <a:off x="705970" y="3340100"/>
            <a:ext cx="6304786" cy="8023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5500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前端專題初期報告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CE894-D558-4D53-BAD4-BD85C1186B4C}"/>
              </a:ext>
            </a:extLst>
          </p:cNvPr>
          <p:cNvSpPr txBox="1"/>
          <p:nvPr/>
        </p:nvSpPr>
        <p:spPr>
          <a:xfrm rot="16200000">
            <a:off x="8179329" y="3305890"/>
            <a:ext cx="558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00" b="1" spc="600" dirty="0">
                <a:solidFill>
                  <a:schemeClr val="accent3">
                    <a:lumMod val="75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Initial report on front-end topics</a:t>
            </a:r>
            <a:endParaRPr lang="en-US" sz="1000" b="1" spc="600" dirty="0">
              <a:solidFill>
                <a:schemeClr val="accent3">
                  <a:lumMod val="75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2C6CFC-05D3-4E70-AC20-D53A4228BDDF}"/>
              </a:ext>
            </a:extLst>
          </p:cNvPr>
          <p:cNvSpPr txBox="1"/>
          <p:nvPr/>
        </p:nvSpPr>
        <p:spPr>
          <a:xfrm>
            <a:off x="1357656" y="748848"/>
            <a:ext cx="3067568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300" dirty="0">
                <a:solidFill>
                  <a:schemeClr val="accent3">
                    <a:lumMod val="75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Reports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D33BD-3178-4A5B-AB54-DEA59C0EA5F6}"/>
              </a:ext>
            </a:extLst>
          </p:cNvPr>
          <p:cNvSpPr txBox="1"/>
          <p:nvPr/>
        </p:nvSpPr>
        <p:spPr>
          <a:xfrm>
            <a:off x="797832" y="4226337"/>
            <a:ext cx="37464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oHo" panose="00000500000000000000" pitchFamily="2" charset="-34"/>
              </a:rPr>
              <a:t>報告人：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oHo" panose="00000500000000000000" pitchFamily="2" charset="-34"/>
              </a:rPr>
              <a:t>10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oHo" panose="00000500000000000000" pitchFamily="2" charset="-34"/>
              </a:rPr>
              <a:t>徐嘉伶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6313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869013E-3A99-4668-BD83-AF1C6C6DAD6D}"/>
              </a:ext>
            </a:extLst>
          </p:cNvPr>
          <p:cNvSpPr txBox="1"/>
          <p:nvPr/>
        </p:nvSpPr>
        <p:spPr>
          <a:xfrm>
            <a:off x="609674" y="960880"/>
            <a:ext cx="2734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資料庫流程圖</a:t>
            </a:r>
            <a:endParaRPr lang="en-US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D7D14B-8777-EA45-9775-EBE27955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803" y="125235"/>
            <a:ext cx="5721274" cy="66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752E37-6378-4313-A041-CAA9C8ABFC6F}"/>
              </a:ext>
            </a:extLst>
          </p:cNvPr>
          <p:cNvSpPr/>
          <p:nvPr/>
        </p:nvSpPr>
        <p:spPr>
          <a:xfrm>
            <a:off x="3" y="0"/>
            <a:ext cx="121919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AB0E5C-66C9-4C46-892D-10009952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67420"/>
            <a:ext cx="12192000" cy="67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9410" y="2725598"/>
            <a:ext cx="959648" cy="959648"/>
            <a:chOff x="9084787" y="2383420"/>
            <a:chExt cx="1582420" cy="1582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6802" y="2661308"/>
              <a:ext cx="887102" cy="887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69552" y="2661314"/>
              <a:ext cx="802005" cy="802005"/>
            </a:xfrm>
            <a:custGeom>
              <a:avLst/>
              <a:gdLst/>
              <a:ahLst/>
              <a:cxnLst/>
              <a:rect l="l" t="t" r="r" b="b"/>
              <a:pathLst>
                <a:path w="802004" h="802004">
                  <a:moveTo>
                    <a:pt x="801598" y="400799"/>
                  </a:moveTo>
                  <a:lnTo>
                    <a:pt x="798893" y="354063"/>
                  </a:lnTo>
                  <a:lnTo>
                    <a:pt x="791006" y="308902"/>
                  </a:lnTo>
                  <a:lnTo>
                    <a:pt x="778230" y="265620"/>
                  </a:lnTo>
                  <a:lnTo>
                    <a:pt x="760857" y="224536"/>
                  </a:lnTo>
                  <a:lnTo>
                    <a:pt x="739190" y="185940"/>
                  </a:lnTo>
                  <a:lnTo>
                    <a:pt x="713549" y="150114"/>
                  </a:lnTo>
                  <a:lnTo>
                    <a:pt x="684199" y="117386"/>
                  </a:lnTo>
                  <a:lnTo>
                    <a:pt x="651471" y="88049"/>
                  </a:lnTo>
                  <a:lnTo>
                    <a:pt x="615657" y="62395"/>
                  </a:lnTo>
                  <a:lnTo>
                    <a:pt x="577062" y="40741"/>
                  </a:lnTo>
                  <a:lnTo>
                    <a:pt x="535965" y="23368"/>
                  </a:lnTo>
                  <a:lnTo>
                    <a:pt x="492696" y="10591"/>
                  </a:lnTo>
                  <a:lnTo>
                    <a:pt x="447535" y="2692"/>
                  </a:lnTo>
                  <a:lnTo>
                    <a:pt x="400799" y="0"/>
                  </a:lnTo>
                  <a:lnTo>
                    <a:pt x="354050" y="2692"/>
                  </a:lnTo>
                  <a:lnTo>
                    <a:pt x="308902" y="10591"/>
                  </a:lnTo>
                  <a:lnTo>
                    <a:pt x="265620" y="23368"/>
                  </a:lnTo>
                  <a:lnTo>
                    <a:pt x="224536" y="40741"/>
                  </a:lnTo>
                  <a:lnTo>
                    <a:pt x="185928" y="62395"/>
                  </a:lnTo>
                  <a:lnTo>
                    <a:pt x="150114" y="88049"/>
                  </a:lnTo>
                  <a:lnTo>
                    <a:pt x="117386" y="117386"/>
                  </a:lnTo>
                  <a:lnTo>
                    <a:pt x="88049" y="150114"/>
                  </a:lnTo>
                  <a:lnTo>
                    <a:pt x="62395" y="185940"/>
                  </a:lnTo>
                  <a:lnTo>
                    <a:pt x="40728" y="224536"/>
                  </a:lnTo>
                  <a:lnTo>
                    <a:pt x="23368" y="265620"/>
                  </a:lnTo>
                  <a:lnTo>
                    <a:pt x="10579" y="308902"/>
                  </a:lnTo>
                  <a:lnTo>
                    <a:pt x="2692" y="354063"/>
                  </a:lnTo>
                  <a:lnTo>
                    <a:pt x="0" y="400799"/>
                  </a:lnTo>
                  <a:lnTo>
                    <a:pt x="2692" y="447535"/>
                  </a:lnTo>
                  <a:lnTo>
                    <a:pt x="10579" y="492696"/>
                  </a:lnTo>
                  <a:lnTo>
                    <a:pt x="23368" y="535978"/>
                  </a:lnTo>
                  <a:lnTo>
                    <a:pt x="40728" y="577062"/>
                  </a:lnTo>
                  <a:lnTo>
                    <a:pt x="62395" y="615657"/>
                  </a:lnTo>
                  <a:lnTo>
                    <a:pt x="88049" y="651484"/>
                  </a:lnTo>
                  <a:lnTo>
                    <a:pt x="117386" y="684212"/>
                  </a:lnTo>
                  <a:lnTo>
                    <a:pt x="150114" y="713549"/>
                  </a:lnTo>
                  <a:lnTo>
                    <a:pt x="185928" y="739203"/>
                  </a:lnTo>
                  <a:lnTo>
                    <a:pt x="224536" y="760857"/>
                  </a:lnTo>
                  <a:lnTo>
                    <a:pt x="265620" y="778230"/>
                  </a:lnTo>
                  <a:lnTo>
                    <a:pt x="308902" y="791019"/>
                  </a:lnTo>
                  <a:lnTo>
                    <a:pt x="354050" y="798906"/>
                  </a:lnTo>
                  <a:lnTo>
                    <a:pt x="400799" y="801598"/>
                  </a:lnTo>
                  <a:lnTo>
                    <a:pt x="447535" y="798906"/>
                  </a:lnTo>
                  <a:lnTo>
                    <a:pt x="492696" y="791019"/>
                  </a:lnTo>
                  <a:lnTo>
                    <a:pt x="535965" y="778230"/>
                  </a:lnTo>
                  <a:lnTo>
                    <a:pt x="577062" y="760857"/>
                  </a:lnTo>
                  <a:lnTo>
                    <a:pt x="615657" y="739203"/>
                  </a:lnTo>
                  <a:lnTo>
                    <a:pt x="651471" y="713549"/>
                  </a:lnTo>
                  <a:lnTo>
                    <a:pt x="684199" y="684212"/>
                  </a:lnTo>
                  <a:lnTo>
                    <a:pt x="713549" y="651484"/>
                  </a:lnTo>
                  <a:lnTo>
                    <a:pt x="739190" y="615657"/>
                  </a:lnTo>
                  <a:lnTo>
                    <a:pt x="760857" y="577062"/>
                  </a:lnTo>
                  <a:lnTo>
                    <a:pt x="778230" y="535978"/>
                  </a:lnTo>
                  <a:lnTo>
                    <a:pt x="791006" y="492696"/>
                  </a:lnTo>
                  <a:lnTo>
                    <a:pt x="798893" y="447535"/>
                  </a:lnTo>
                  <a:lnTo>
                    <a:pt x="801598" y="400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4787" y="2383420"/>
              <a:ext cx="1581821" cy="1581821"/>
            </a:xfrm>
            <a:prstGeom prst="rect">
              <a:avLst/>
            </a:prstGeom>
          </p:spPr>
        </p:pic>
      </p:grpSp>
      <p:grpSp>
        <p:nvGrpSpPr>
          <p:cNvPr id="141" name="群組 140"/>
          <p:cNvGrpSpPr/>
          <p:nvPr/>
        </p:nvGrpSpPr>
        <p:grpSpPr>
          <a:xfrm>
            <a:off x="6280727" y="1394111"/>
            <a:ext cx="5323562" cy="3835242"/>
            <a:chOff x="6280727" y="1394111"/>
            <a:chExt cx="5323562" cy="3835242"/>
          </a:xfrm>
        </p:grpSpPr>
        <p:sp>
          <p:nvSpPr>
            <p:cNvPr id="6" name="object 6"/>
            <p:cNvSpPr/>
            <p:nvPr/>
          </p:nvSpPr>
          <p:spPr>
            <a:xfrm>
              <a:off x="6967783" y="1675570"/>
              <a:ext cx="6547" cy="3370707"/>
            </a:xfrm>
            <a:custGeom>
              <a:avLst/>
              <a:gdLst/>
              <a:ahLst/>
              <a:cxnLst/>
              <a:rect l="l" t="t" r="r" b="b"/>
              <a:pathLst>
                <a:path w="10795" h="5558155">
                  <a:moveTo>
                    <a:pt x="0" y="0"/>
                  </a:moveTo>
                  <a:lnTo>
                    <a:pt x="0" y="5557752"/>
                  </a:lnTo>
                  <a:lnTo>
                    <a:pt x="10687" y="5557752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grpSp>
          <p:nvGrpSpPr>
            <p:cNvPr id="7" name="object 7"/>
            <p:cNvGrpSpPr/>
            <p:nvPr/>
          </p:nvGrpSpPr>
          <p:grpSpPr>
            <a:xfrm>
              <a:off x="6377952" y="2997828"/>
              <a:ext cx="518718" cy="259552"/>
              <a:chOff x="10516977" y="2832316"/>
              <a:chExt cx="855344" cy="42799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10516977" y="2832316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F095A7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10782552" y="2955355"/>
                <a:ext cx="325120" cy="158115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158114">
                    <a:moveTo>
                      <a:pt x="64834" y="52157"/>
                    </a:moveTo>
                    <a:lnTo>
                      <a:pt x="19494" y="52157"/>
                    </a:lnTo>
                    <a:lnTo>
                      <a:pt x="19494" y="157840"/>
                    </a:lnTo>
                    <a:lnTo>
                      <a:pt x="32320" y="157840"/>
                    </a:lnTo>
                    <a:lnTo>
                      <a:pt x="32320" y="148092"/>
                    </a:lnTo>
                    <a:lnTo>
                      <a:pt x="29584" y="148092"/>
                    </a:lnTo>
                    <a:lnTo>
                      <a:pt x="29584" y="136635"/>
                    </a:lnTo>
                    <a:lnTo>
                      <a:pt x="32320" y="136635"/>
                    </a:lnTo>
                    <a:lnTo>
                      <a:pt x="32320" y="118679"/>
                    </a:lnTo>
                    <a:lnTo>
                      <a:pt x="29584" y="118679"/>
                    </a:lnTo>
                    <a:lnTo>
                      <a:pt x="29584" y="108418"/>
                    </a:lnTo>
                    <a:lnTo>
                      <a:pt x="32320" y="108418"/>
                    </a:lnTo>
                    <a:lnTo>
                      <a:pt x="32320" y="90805"/>
                    </a:lnTo>
                    <a:lnTo>
                      <a:pt x="29584" y="90805"/>
                    </a:lnTo>
                    <a:lnTo>
                      <a:pt x="29584" y="80373"/>
                    </a:lnTo>
                    <a:lnTo>
                      <a:pt x="32320" y="80373"/>
                    </a:lnTo>
                    <a:lnTo>
                      <a:pt x="32320" y="63443"/>
                    </a:lnTo>
                    <a:lnTo>
                      <a:pt x="133215" y="63443"/>
                    </a:lnTo>
                    <a:lnTo>
                      <a:pt x="133215" y="59681"/>
                    </a:lnTo>
                    <a:lnTo>
                      <a:pt x="75414" y="59681"/>
                    </a:lnTo>
                    <a:lnTo>
                      <a:pt x="62930" y="57800"/>
                    </a:lnTo>
                    <a:lnTo>
                      <a:pt x="64834" y="52157"/>
                    </a:lnTo>
                    <a:close/>
                  </a:path>
                  <a:path w="325120" h="158114">
                    <a:moveTo>
                      <a:pt x="133215" y="63443"/>
                    </a:moveTo>
                    <a:lnTo>
                      <a:pt x="120047" y="63443"/>
                    </a:lnTo>
                    <a:lnTo>
                      <a:pt x="120047" y="157840"/>
                    </a:lnTo>
                    <a:lnTo>
                      <a:pt x="133215" y="157840"/>
                    </a:lnTo>
                    <a:lnTo>
                      <a:pt x="133215" y="148092"/>
                    </a:lnTo>
                    <a:lnTo>
                      <a:pt x="124151" y="148092"/>
                    </a:lnTo>
                    <a:lnTo>
                      <a:pt x="124151" y="136635"/>
                    </a:lnTo>
                    <a:lnTo>
                      <a:pt x="133215" y="136635"/>
                    </a:lnTo>
                    <a:lnTo>
                      <a:pt x="133215" y="118679"/>
                    </a:lnTo>
                    <a:lnTo>
                      <a:pt x="123638" y="118679"/>
                    </a:lnTo>
                    <a:lnTo>
                      <a:pt x="123638" y="108418"/>
                    </a:lnTo>
                    <a:lnTo>
                      <a:pt x="133215" y="108418"/>
                    </a:lnTo>
                    <a:lnTo>
                      <a:pt x="133215" y="90805"/>
                    </a:lnTo>
                    <a:lnTo>
                      <a:pt x="123638" y="90805"/>
                    </a:lnTo>
                    <a:lnTo>
                      <a:pt x="123638" y="80373"/>
                    </a:lnTo>
                    <a:lnTo>
                      <a:pt x="133215" y="80373"/>
                    </a:lnTo>
                    <a:lnTo>
                      <a:pt x="133215" y="63443"/>
                    </a:lnTo>
                    <a:close/>
                  </a:path>
                  <a:path w="325120" h="158114">
                    <a:moveTo>
                      <a:pt x="32320" y="136635"/>
                    </a:moveTo>
                    <a:lnTo>
                      <a:pt x="29584" y="136635"/>
                    </a:lnTo>
                    <a:lnTo>
                      <a:pt x="29584" y="148092"/>
                    </a:lnTo>
                    <a:lnTo>
                      <a:pt x="32320" y="148092"/>
                    </a:lnTo>
                    <a:lnTo>
                      <a:pt x="32320" y="136635"/>
                    </a:lnTo>
                    <a:close/>
                  </a:path>
                  <a:path w="325120" h="158114">
                    <a:moveTo>
                      <a:pt x="120047" y="136635"/>
                    </a:moveTo>
                    <a:lnTo>
                      <a:pt x="32320" y="136635"/>
                    </a:lnTo>
                    <a:lnTo>
                      <a:pt x="32320" y="148092"/>
                    </a:lnTo>
                    <a:lnTo>
                      <a:pt x="120047" y="148092"/>
                    </a:lnTo>
                    <a:lnTo>
                      <a:pt x="120047" y="136635"/>
                    </a:lnTo>
                    <a:close/>
                  </a:path>
                  <a:path w="325120" h="158114">
                    <a:moveTo>
                      <a:pt x="133215" y="136635"/>
                    </a:moveTo>
                    <a:lnTo>
                      <a:pt x="124151" y="136635"/>
                    </a:lnTo>
                    <a:lnTo>
                      <a:pt x="124151" y="148092"/>
                    </a:lnTo>
                    <a:lnTo>
                      <a:pt x="133215" y="148092"/>
                    </a:lnTo>
                    <a:lnTo>
                      <a:pt x="133215" y="136635"/>
                    </a:lnTo>
                    <a:close/>
                  </a:path>
                  <a:path w="325120" h="158114">
                    <a:moveTo>
                      <a:pt x="32320" y="108418"/>
                    </a:moveTo>
                    <a:lnTo>
                      <a:pt x="29584" y="108418"/>
                    </a:lnTo>
                    <a:lnTo>
                      <a:pt x="29584" y="118679"/>
                    </a:lnTo>
                    <a:lnTo>
                      <a:pt x="32320" y="118679"/>
                    </a:lnTo>
                    <a:lnTo>
                      <a:pt x="32320" y="108418"/>
                    </a:lnTo>
                    <a:close/>
                  </a:path>
                  <a:path w="325120" h="158114">
                    <a:moveTo>
                      <a:pt x="120047" y="108418"/>
                    </a:moveTo>
                    <a:lnTo>
                      <a:pt x="32320" y="108418"/>
                    </a:lnTo>
                    <a:lnTo>
                      <a:pt x="32320" y="118679"/>
                    </a:lnTo>
                    <a:lnTo>
                      <a:pt x="120047" y="118679"/>
                    </a:lnTo>
                    <a:lnTo>
                      <a:pt x="120047" y="108418"/>
                    </a:lnTo>
                    <a:close/>
                  </a:path>
                  <a:path w="325120" h="158114">
                    <a:moveTo>
                      <a:pt x="133215" y="108418"/>
                    </a:moveTo>
                    <a:lnTo>
                      <a:pt x="123638" y="108418"/>
                    </a:lnTo>
                    <a:lnTo>
                      <a:pt x="123638" y="118679"/>
                    </a:lnTo>
                    <a:lnTo>
                      <a:pt x="133215" y="118679"/>
                    </a:lnTo>
                    <a:lnTo>
                      <a:pt x="133215" y="108418"/>
                    </a:lnTo>
                    <a:close/>
                  </a:path>
                  <a:path w="325120" h="158114">
                    <a:moveTo>
                      <a:pt x="32320" y="80373"/>
                    </a:moveTo>
                    <a:lnTo>
                      <a:pt x="29584" y="80373"/>
                    </a:lnTo>
                    <a:lnTo>
                      <a:pt x="29584" y="90805"/>
                    </a:lnTo>
                    <a:lnTo>
                      <a:pt x="32320" y="90805"/>
                    </a:lnTo>
                    <a:lnTo>
                      <a:pt x="32320" y="80373"/>
                    </a:lnTo>
                    <a:close/>
                  </a:path>
                  <a:path w="325120" h="158114">
                    <a:moveTo>
                      <a:pt x="120047" y="80373"/>
                    </a:moveTo>
                    <a:lnTo>
                      <a:pt x="32320" y="80373"/>
                    </a:lnTo>
                    <a:lnTo>
                      <a:pt x="32320" y="90805"/>
                    </a:lnTo>
                    <a:lnTo>
                      <a:pt x="120047" y="90805"/>
                    </a:lnTo>
                    <a:lnTo>
                      <a:pt x="120047" y="80373"/>
                    </a:lnTo>
                    <a:close/>
                  </a:path>
                  <a:path w="325120" h="158114">
                    <a:moveTo>
                      <a:pt x="133215" y="80373"/>
                    </a:moveTo>
                    <a:lnTo>
                      <a:pt x="123638" y="80373"/>
                    </a:lnTo>
                    <a:lnTo>
                      <a:pt x="123638" y="90805"/>
                    </a:lnTo>
                    <a:lnTo>
                      <a:pt x="133215" y="90805"/>
                    </a:lnTo>
                    <a:lnTo>
                      <a:pt x="133215" y="80373"/>
                    </a:lnTo>
                    <a:close/>
                  </a:path>
                  <a:path w="325120" h="158114">
                    <a:moveTo>
                      <a:pt x="70113" y="30439"/>
                    </a:moveTo>
                    <a:lnTo>
                      <a:pt x="68822" y="37023"/>
                    </a:lnTo>
                    <a:lnTo>
                      <a:pt x="67099" y="44248"/>
                    </a:lnTo>
                    <a:lnTo>
                      <a:pt x="65087" y="51409"/>
                    </a:lnTo>
                    <a:lnTo>
                      <a:pt x="62930" y="57800"/>
                    </a:lnTo>
                    <a:lnTo>
                      <a:pt x="75414" y="59681"/>
                    </a:lnTo>
                    <a:lnTo>
                      <a:pt x="77886" y="53589"/>
                    </a:lnTo>
                    <a:lnTo>
                      <a:pt x="80566" y="46599"/>
                    </a:lnTo>
                    <a:lnTo>
                      <a:pt x="83278" y="39096"/>
                    </a:lnTo>
                    <a:lnTo>
                      <a:pt x="85845" y="31465"/>
                    </a:lnTo>
                    <a:lnTo>
                      <a:pt x="70113" y="30439"/>
                    </a:lnTo>
                    <a:close/>
                  </a:path>
                  <a:path w="325120" h="158114">
                    <a:moveTo>
                      <a:pt x="133215" y="52157"/>
                    </a:moveTo>
                    <a:lnTo>
                      <a:pt x="78435" y="52157"/>
                    </a:lnTo>
                    <a:lnTo>
                      <a:pt x="77886" y="53589"/>
                    </a:lnTo>
                    <a:lnTo>
                      <a:pt x="75414" y="59681"/>
                    </a:lnTo>
                    <a:lnTo>
                      <a:pt x="133215" y="59681"/>
                    </a:lnTo>
                    <a:lnTo>
                      <a:pt x="133215" y="52157"/>
                    </a:lnTo>
                    <a:close/>
                  </a:path>
                  <a:path w="325120" h="158114">
                    <a:moveTo>
                      <a:pt x="44218" y="24283"/>
                    </a:moveTo>
                    <a:lnTo>
                      <a:pt x="0" y="24283"/>
                    </a:lnTo>
                    <a:lnTo>
                      <a:pt x="0" y="36253"/>
                    </a:lnTo>
                    <a:lnTo>
                      <a:pt x="68973" y="36253"/>
                    </a:lnTo>
                    <a:lnTo>
                      <a:pt x="70113" y="30439"/>
                    </a:lnTo>
                    <a:lnTo>
                      <a:pt x="153051" y="30439"/>
                    </a:lnTo>
                    <a:lnTo>
                      <a:pt x="153051" y="29413"/>
                    </a:lnTo>
                    <a:lnTo>
                      <a:pt x="105169" y="29413"/>
                    </a:lnTo>
                    <a:lnTo>
                      <a:pt x="96171" y="26506"/>
                    </a:lnTo>
                    <a:lnTo>
                      <a:pt x="45488" y="26506"/>
                    </a:lnTo>
                    <a:lnTo>
                      <a:pt x="44218" y="24283"/>
                    </a:lnTo>
                    <a:close/>
                  </a:path>
                  <a:path w="325120" h="158114">
                    <a:moveTo>
                      <a:pt x="153051" y="30439"/>
                    </a:moveTo>
                    <a:lnTo>
                      <a:pt x="70113" y="30439"/>
                    </a:lnTo>
                    <a:lnTo>
                      <a:pt x="85845" y="31465"/>
                    </a:lnTo>
                    <a:lnTo>
                      <a:pt x="84234" y="36253"/>
                    </a:lnTo>
                    <a:lnTo>
                      <a:pt x="153051" y="36253"/>
                    </a:lnTo>
                    <a:lnTo>
                      <a:pt x="153051" y="30439"/>
                    </a:lnTo>
                    <a:close/>
                  </a:path>
                  <a:path w="325120" h="158114">
                    <a:moveTo>
                      <a:pt x="110813" y="342"/>
                    </a:moveTo>
                    <a:lnTo>
                      <a:pt x="107352" y="6583"/>
                    </a:lnTo>
                    <a:lnTo>
                      <a:pt x="103139" y="13338"/>
                    </a:lnTo>
                    <a:lnTo>
                      <a:pt x="98572" y="19965"/>
                    </a:lnTo>
                    <a:lnTo>
                      <a:pt x="94054" y="25822"/>
                    </a:lnTo>
                    <a:lnTo>
                      <a:pt x="105169" y="29413"/>
                    </a:lnTo>
                    <a:lnTo>
                      <a:pt x="110000" y="24015"/>
                    </a:lnTo>
                    <a:lnTo>
                      <a:pt x="115088" y="17784"/>
                    </a:lnTo>
                    <a:lnTo>
                      <a:pt x="120175" y="11040"/>
                    </a:lnTo>
                    <a:lnTo>
                      <a:pt x="125006" y="4104"/>
                    </a:lnTo>
                    <a:lnTo>
                      <a:pt x="110813" y="342"/>
                    </a:lnTo>
                    <a:close/>
                  </a:path>
                  <a:path w="325120" h="158114">
                    <a:moveTo>
                      <a:pt x="153051" y="24283"/>
                    </a:moveTo>
                    <a:lnTo>
                      <a:pt x="109761" y="24283"/>
                    </a:lnTo>
                    <a:lnTo>
                      <a:pt x="105169" y="29413"/>
                    </a:lnTo>
                    <a:lnTo>
                      <a:pt x="153051" y="29413"/>
                    </a:lnTo>
                    <a:lnTo>
                      <a:pt x="153051" y="24283"/>
                    </a:lnTo>
                    <a:close/>
                  </a:path>
                  <a:path w="325120" h="158114">
                    <a:moveTo>
                      <a:pt x="41041" y="0"/>
                    </a:moveTo>
                    <a:lnTo>
                      <a:pt x="29755" y="4959"/>
                    </a:lnTo>
                    <a:lnTo>
                      <a:pt x="34340" y="10239"/>
                    </a:lnTo>
                    <a:lnTo>
                      <a:pt x="38776" y="15925"/>
                    </a:lnTo>
                    <a:lnTo>
                      <a:pt x="42645" y="21528"/>
                    </a:lnTo>
                    <a:lnTo>
                      <a:pt x="45488" y="26506"/>
                    </a:lnTo>
                    <a:lnTo>
                      <a:pt x="57458" y="20349"/>
                    </a:lnTo>
                    <a:lnTo>
                      <a:pt x="54340" y="15559"/>
                    </a:lnTo>
                    <a:lnTo>
                      <a:pt x="50329" y="10225"/>
                    </a:lnTo>
                    <a:lnTo>
                      <a:pt x="45795" y="4887"/>
                    </a:lnTo>
                    <a:lnTo>
                      <a:pt x="41041" y="0"/>
                    </a:lnTo>
                    <a:close/>
                  </a:path>
                  <a:path w="325120" h="158114">
                    <a:moveTo>
                      <a:pt x="95241" y="24283"/>
                    </a:moveTo>
                    <a:lnTo>
                      <a:pt x="49810" y="24283"/>
                    </a:lnTo>
                    <a:lnTo>
                      <a:pt x="45488" y="26506"/>
                    </a:lnTo>
                    <a:lnTo>
                      <a:pt x="96171" y="26506"/>
                    </a:lnTo>
                    <a:lnTo>
                      <a:pt x="94054" y="25822"/>
                    </a:lnTo>
                    <a:lnTo>
                      <a:pt x="95241" y="24283"/>
                    </a:lnTo>
                    <a:close/>
                  </a:path>
                  <a:path w="325120" h="158114">
                    <a:moveTo>
                      <a:pt x="236193" y="36937"/>
                    </a:moveTo>
                    <a:lnTo>
                      <a:pt x="192041" y="36937"/>
                    </a:lnTo>
                    <a:lnTo>
                      <a:pt x="192041" y="124151"/>
                    </a:lnTo>
                    <a:lnTo>
                      <a:pt x="305419" y="124151"/>
                    </a:lnTo>
                    <a:lnTo>
                      <a:pt x="305419" y="113891"/>
                    </a:lnTo>
                    <a:lnTo>
                      <a:pt x="205380" y="113891"/>
                    </a:lnTo>
                    <a:lnTo>
                      <a:pt x="205380" y="98158"/>
                    </a:lnTo>
                    <a:lnTo>
                      <a:pt x="305419" y="98158"/>
                    </a:lnTo>
                    <a:lnTo>
                      <a:pt x="305419" y="88240"/>
                    </a:lnTo>
                    <a:lnTo>
                      <a:pt x="205380" y="88240"/>
                    </a:lnTo>
                    <a:lnTo>
                      <a:pt x="205380" y="72507"/>
                    </a:lnTo>
                    <a:lnTo>
                      <a:pt x="305419" y="72507"/>
                    </a:lnTo>
                    <a:lnTo>
                      <a:pt x="305419" y="62588"/>
                    </a:lnTo>
                    <a:lnTo>
                      <a:pt x="205380" y="62588"/>
                    </a:lnTo>
                    <a:lnTo>
                      <a:pt x="205380" y="47198"/>
                    </a:lnTo>
                    <a:lnTo>
                      <a:pt x="305419" y="47198"/>
                    </a:lnTo>
                    <a:lnTo>
                      <a:pt x="305419" y="43435"/>
                    </a:lnTo>
                    <a:lnTo>
                      <a:pt x="247106" y="43435"/>
                    </a:lnTo>
                    <a:lnTo>
                      <a:pt x="234964" y="41212"/>
                    </a:lnTo>
                    <a:lnTo>
                      <a:pt x="236193" y="36937"/>
                    </a:lnTo>
                    <a:close/>
                  </a:path>
                  <a:path w="325120" h="158114">
                    <a:moveTo>
                      <a:pt x="305419" y="98158"/>
                    </a:moveTo>
                    <a:lnTo>
                      <a:pt x="291739" y="98158"/>
                    </a:lnTo>
                    <a:lnTo>
                      <a:pt x="291739" y="113891"/>
                    </a:lnTo>
                    <a:lnTo>
                      <a:pt x="305419" y="113891"/>
                    </a:lnTo>
                    <a:lnTo>
                      <a:pt x="305419" y="98158"/>
                    </a:lnTo>
                    <a:close/>
                  </a:path>
                  <a:path w="325120" h="158114">
                    <a:moveTo>
                      <a:pt x="305419" y="72507"/>
                    </a:moveTo>
                    <a:lnTo>
                      <a:pt x="291739" y="72507"/>
                    </a:lnTo>
                    <a:lnTo>
                      <a:pt x="291739" y="88240"/>
                    </a:lnTo>
                    <a:lnTo>
                      <a:pt x="305419" y="88240"/>
                    </a:lnTo>
                    <a:lnTo>
                      <a:pt x="305419" y="72507"/>
                    </a:lnTo>
                    <a:close/>
                  </a:path>
                  <a:path w="325120" h="158114">
                    <a:moveTo>
                      <a:pt x="305419" y="47198"/>
                    </a:moveTo>
                    <a:lnTo>
                      <a:pt x="291739" y="47198"/>
                    </a:lnTo>
                    <a:lnTo>
                      <a:pt x="291739" y="62588"/>
                    </a:lnTo>
                    <a:lnTo>
                      <a:pt x="305419" y="62588"/>
                    </a:lnTo>
                    <a:lnTo>
                      <a:pt x="305419" y="47198"/>
                    </a:lnTo>
                    <a:close/>
                  </a:path>
                  <a:path w="325120" h="158114">
                    <a:moveTo>
                      <a:pt x="240949" y="14364"/>
                    </a:moveTo>
                    <a:lnTo>
                      <a:pt x="239918" y="20820"/>
                    </a:lnTo>
                    <a:lnTo>
                      <a:pt x="238470" y="27917"/>
                    </a:lnTo>
                    <a:lnTo>
                      <a:pt x="236765" y="34949"/>
                    </a:lnTo>
                    <a:lnTo>
                      <a:pt x="234964" y="41212"/>
                    </a:lnTo>
                    <a:lnTo>
                      <a:pt x="247106" y="43435"/>
                    </a:lnTo>
                    <a:lnTo>
                      <a:pt x="249241" y="37600"/>
                    </a:lnTo>
                    <a:lnTo>
                      <a:pt x="251488" y="30866"/>
                    </a:lnTo>
                    <a:lnTo>
                      <a:pt x="253767" y="23620"/>
                    </a:lnTo>
                    <a:lnTo>
                      <a:pt x="255998" y="16245"/>
                    </a:lnTo>
                    <a:lnTo>
                      <a:pt x="240949" y="14364"/>
                    </a:lnTo>
                    <a:close/>
                  </a:path>
                  <a:path w="325120" h="158114">
                    <a:moveTo>
                      <a:pt x="305419" y="36937"/>
                    </a:moveTo>
                    <a:lnTo>
                      <a:pt x="249462" y="36937"/>
                    </a:lnTo>
                    <a:lnTo>
                      <a:pt x="249241" y="37600"/>
                    </a:lnTo>
                    <a:lnTo>
                      <a:pt x="247106" y="43435"/>
                    </a:lnTo>
                    <a:lnTo>
                      <a:pt x="305419" y="43435"/>
                    </a:lnTo>
                    <a:lnTo>
                      <a:pt x="305419" y="36937"/>
                    </a:lnTo>
                    <a:close/>
                  </a:path>
                  <a:path w="325120" h="158114">
                    <a:moveTo>
                      <a:pt x="318587" y="9405"/>
                    </a:moveTo>
                    <a:lnTo>
                      <a:pt x="175795" y="9405"/>
                    </a:lnTo>
                    <a:lnTo>
                      <a:pt x="175795" y="21204"/>
                    </a:lnTo>
                    <a:lnTo>
                      <a:pt x="239840" y="21204"/>
                    </a:lnTo>
                    <a:lnTo>
                      <a:pt x="239918" y="20820"/>
                    </a:lnTo>
                    <a:lnTo>
                      <a:pt x="240949" y="14364"/>
                    </a:lnTo>
                    <a:lnTo>
                      <a:pt x="318587" y="14364"/>
                    </a:lnTo>
                    <a:lnTo>
                      <a:pt x="318587" y="9405"/>
                    </a:lnTo>
                    <a:close/>
                  </a:path>
                  <a:path w="325120" h="158114">
                    <a:moveTo>
                      <a:pt x="318587" y="14364"/>
                    </a:moveTo>
                    <a:lnTo>
                      <a:pt x="240949" y="14364"/>
                    </a:lnTo>
                    <a:lnTo>
                      <a:pt x="255998" y="16245"/>
                    </a:lnTo>
                    <a:lnTo>
                      <a:pt x="254498" y="21204"/>
                    </a:lnTo>
                    <a:lnTo>
                      <a:pt x="318587" y="21204"/>
                    </a:lnTo>
                    <a:lnTo>
                      <a:pt x="318587" y="14364"/>
                    </a:lnTo>
                    <a:close/>
                  </a:path>
                  <a:path w="325120" h="158114">
                    <a:moveTo>
                      <a:pt x="269166" y="127058"/>
                    </a:moveTo>
                    <a:lnTo>
                      <a:pt x="260102" y="135438"/>
                    </a:lnTo>
                    <a:lnTo>
                      <a:pt x="275039" y="140913"/>
                    </a:lnTo>
                    <a:lnTo>
                      <a:pt x="289302" y="146788"/>
                    </a:lnTo>
                    <a:lnTo>
                      <a:pt x="302090" y="152632"/>
                    </a:lnTo>
                    <a:lnTo>
                      <a:pt x="312602" y="158011"/>
                    </a:lnTo>
                    <a:lnTo>
                      <a:pt x="324572" y="149289"/>
                    </a:lnTo>
                    <a:lnTo>
                      <a:pt x="313125" y="143940"/>
                    </a:lnTo>
                    <a:lnTo>
                      <a:pt x="299434" y="138174"/>
                    </a:lnTo>
                    <a:lnTo>
                      <a:pt x="284460" y="132408"/>
                    </a:lnTo>
                    <a:lnTo>
                      <a:pt x="269166" y="127058"/>
                    </a:lnTo>
                    <a:close/>
                  </a:path>
                  <a:path w="325120" h="158114">
                    <a:moveTo>
                      <a:pt x="223336" y="126203"/>
                    </a:moveTo>
                    <a:lnTo>
                      <a:pt x="212565" y="132218"/>
                    </a:lnTo>
                    <a:lnTo>
                      <a:pt x="198988" y="138152"/>
                    </a:lnTo>
                    <a:lnTo>
                      <a:pt x="184161" y="143542"/>
                    </a:lnTo>
                    <a:lnTo>
                      <a:pt x="169639" y="147921"/>
                    </a:lnTo>
                    <a:lnTo>
                      <a:pt x="172546" y="150657"/>
                    </a:lnTo>
                    <a:lnTo>
                      <a:pt x="176480" y="155104"/>
                    </a:lnTo>
                    <a:lnTo>
                      <a:pt x="178532" y="157840"/>
                    </a:lnTo>
                    <a:lnTo>
                      <a:pt x="192976" y="153316"/>
                    </a:lnTo>
                    <a:lnTo>
                      <a:pt x="208030" y="147686"/>
                    </a:lnTo>
                    <a:lnTo>
                      <a:pt x="222443" y="141319"/>
                    </a:lnTo>
                    <a:lnTo>
                      <a:pt x="234964" y="134583"/>
                    </a:lnTo>
                    <a:lnTo>
                      <a:pt x="223336" y="1262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sp>
          <p:nvSpPr>
            <p:cNvPr id="10" name="object 10"/>
            <p:cNvSpPr/>
            <p:nvPr/>
          </p:nvSpPr>
          <p:spPr>
            <a:xfrm>
              <a:off x="6966820" y="16723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6974264" y="222651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7782" y="280986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264" y="377562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264" y="449509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6967782" y="503955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7849289" y="377562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7849289" y="449509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9469703" y="164964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5684" y="1607901"/>
              <a:ext cx="404974" cy="957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307" y="3727405"/>
              <a:ext cx="405596" cy="956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5515" y="4446868"/>
              <a:ext cx="409848" cy="958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97435" y="2232992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5288" y="2184769"/>
              <a:ext cx="404974" cy="9572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16874" y="4864547"/>
              <a:ext cx="343887" cy="350048"/>
            </a:xfrm>
            <a:custGeom>
              <a:avLst/>
              <a:gdLst/>
              <a:ahLst/>
              <a:cxnLst/>
              <a:rect l="l" t="t" r="r" b="b"/>
              <a:pathLst>
                <a:path w="567055" h="577214">
                  <a:moveTo>
                    <a:pt x="566470" y="0"/>
                  </a:moveTo>
                  <a:lnTo>
                    <a:pt x="288582" y="0"/>
                  </a:lnTo>
                  <a:lnTo>
                    <a:pt x="277888" y="0"/>
                  </a:lnTo>
                  <a:lnTo>
                    <a:pt x="277888" y="10693"/>
                  </a:lnTo>
                  <a:lnTo>
                    <a:pt x="277888" y="256514"/>
                  </a:lnTo>
                  <a:lnTo>
                    <a:pt x="0" y="256514"/>
                  </a:lnTo>
                  <a:lnTo>
                    <a:pt x="0" y="267208"/>
                  </a:lnTo>
                  <a:lnTo>
                    <a:pt x="277888" y="267208"/>
                  </a:lnTo>
                  <a:lnTo>
                    <a:pt x="277888" y="566470"/>
                  </a:lnTo>
                  <a:lnTo>
                    <a:pt x="277888" y="577151"/>
                  </a:lnTo>
                  <a:lnTo>
                    <a:pt x="288582" y="577151"/>
                  </a:lnTo>
                  <a:lnTo>
                    <a:pt x="566470" y="577151"/>
                  </a:lnTo>
                  <a:lnTo>
                    <a:pt x="566470" y="566470"/>
                  </a:lnTo>
                  <a:lnTo>
                    <a:pt x="288582" y="566470"/>
                  </a:lnTo>
                  <a:lnTo>
                    <a:pt x="288582" y="267208"/>
                  </a:lnTo>
                  <a:lnTo>
                    <a:pt x="288772" y="267208"/>
                  </a:lnTo>
                  <a:lnTo>
                    <a:pt x="288772" y="256514"/>
                  </a:lnTo>
                  <a:lnTo>
                    <a:pt x="288582" y="256514"/>
                  </a:lnTo>
                  <a:lnTo>
                    <a:pt x="288582" y="10693"/>
                  </a:lnTo>
                  <a:lnTo>
                    <a:pt x="566470" y="10693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8255300" y="4836078"/>
              <a:ext cx="199477" cy="95503"/>
            </a:xfrm>
            <a:custGeom>
              <a:avLst/>
              <a:gdLst/>
              <a:ahLst/>
              <a:cxnLst/>
              <a:rect l="l" t="t" r="r" b="b"/>
              <a:pathLst>
                <a:path w="328930" h="157479">
                  <a:moveTo>
                    <a:pt x="55577" y="5814"/>
                  </a:moveTo>
                  <a:lnTo>
                    <a:pt x="10602" y="5814"/>
                  </a:lnTo>
                  <a:lnTo>
                    <a:pt x="10602" y="16074"/>
                  </a:lnTo>
                  <a:lnTo>
                    <a:pt x="55577" y="16074"/>
                  </a:lnTo>
                  <a:lnTo>
                    <a:pt x="55577" y="5814"/>
                  </a:lnTo>
                  <a:close/>
                </a:path>
                <a:path w="328930" h="157479">
                  <a:moveTo>
                    <a:pt x="57116" y="51986"/>
                  </a:moveTo>
                  <a:lnTo>
                    <a:pt x="8892" y="51986"/>
                  </a:lnTo>
                  <a:lnTo>
                    <a:pt x="8892" y="62246"/>
                  </a:lnTo>
                  <a:lnTo>
                    <a:pt x="57116" y="62246"/>
                  </a:lnTo>
                  <a:lnTo>
                    <a:pt x="57116" y="51986"/>
                  </a:lnTo>
                  <a:close/>
                </a:path>
                <a:path w="328930" h="157479">
                  <a:moveTo>
                    <a:pt x="57116" y="74901"/>
                  </a:moveTo>
                  <a:lnTo>
                    <a:pt x="8892" y="74901"/>
                  </a:lnTo>
                  <a:lnTo>
                    <a:pt x="8892" y="85161"/>
                  </a:lnTo>
                  <a:lnTo>
                    <a:pt x="57116" y="85161"/>
                  </a:lnTo>
                  <a:lnTo>
                    <a:pt x="57116" y="74901"/>
                  </a:lnTo>
                  <a:close/>
                </a:path>
                <a:path w="328930" h="157479">
                  <a:moveTo>
                    <a:pt x="66180" y="28387"/>
                  </a:moveTo>
                  <a:lnTo>
                    <a:pt x="0" y="28387"/>
                  </a:lnTo>
                  <a:lnTo>
                    <a:pt x="0" y="39160"/>
                  </a:lnTo>
                  <a:lnTo>
                    <a:pt x="66180" y="39160"/>
                  </a:lnTo>
                  <a:lnTo>
                    <a:pt x="66180" y="28387"/>
                  </a:lnTo>
                  <a:close/>
                </a:path>
                <a:path w="328930" h="157479">
                  <a:moveTo>
                    <a:pt x="103972" y="139371"/>
                  </a:moveTo>
                  <a:lnTo>
                    <a:pt x="63614" y="139371"/>
                  </a:lnTo>
                  <a:lnTo>
                    <a:pt x="63614" y="151512"/>
                  </a:lnTo>
                  <a:lnTo>
                    <a:pt x="157327" y="151512"/>
                  </a:lnTo>
                  <a:lnTo>
                    <a:pt x="157327" y="145698"/>
                  </a:lnTo>
                  <a:lnTo>
                    <a:pt x="103972" y="145698"/>
                  </a:lnTo>
                  <a:lnTo>
                    <a:pt x="103972" y="139371"/>
                  </a:lnTo>
                  <a:close/>
                </a:path>
                <a:path w="328930" h="157479">
                  <a:moveTo>
                    <a:pt x="116798" y="0"/>
                  </a:moveTo>
                  <a:lnTo>
                    <a:pt x="103972" y="0"/>
                  </a:lnTo>
                  <a:lnTo>
                    <a:pt x="103972" y="145698"/>
                  </a:lnTo>
                  <a:lnTo>
                    <a:pt x="116798" y="145698"/>
                  </a:lnTo>
                  <a:lnTo>
                    <a:pt x="116798" y="0"/>
                  </a:lnTo>
                  <a:close/>
                </a:path>
                <a:path w="328930" h="157479">
                  <a:moveTo>
                    <a:pt x="157327" y="139371"/>
                  </a:moveTo>
                  <a:lnTo>
                    <a:pt x="116798" y="139371"/>
                  </a:lnTo>
                  <a:lnTo>
                    <a:pt x="116798" y="145698"/>
                  </a:lnTo>
                  <a:lnTo>
                    <a:pt x="157327" y="145698"/>
                  </a:lnTo>
                  <a:lnTo>
                    <a:pt x="157327" y="139371"/>
                  </a:lnTo>
                  <a:close/>
                </a:path>
                <a:path w="328930" h="157479">
                  <a:moveTo>
                    <a:pt x="103972" y="83793"/>
                  </a:moveTo>
                  <a:lnTo>
                    <a:pt x="71481" y="83793"/>
                  </a:lnTo>
                  <a:lnTo>
                    <a:pt x="71481" y="95764"/>
                  </a:lnTo>
                  <a:lnTo>
                    <a:pt x="103972" y="95764"/>
                  </a:lnTo>
                  <a:lnTo>
                    <a:pt x="103972" y="83793"/>
                  </a:lnTo>
                  <a:close/>
                </a:path>
                <a:path w="328930" h="157479">
                  <a:moveTo>
                    <a:pt x="151512" y="83793"/>
                  </a:moveTo>
                  <a:lnTo>
                    <a:pt x="116798" y="83793"/>
                  </a:lnTo>
                  <a:lnTo>
                    <a:pt x="116798" y="95764"/>
                  </a:lnTo>
                  <a:lnTo>
                    <a:pt x="151512" y="95764"/>
                  </a:lnTo>
                  <a:lnTo>
                    <a:pt x="151512" y="83793"/>
                  </a:lnTo>
                  <a:close/>
                </a:path>
                <a:path w="328930" h="157479">
                  <a:moveTo>
                    <a:pt x="103972" y="33346"/>
                  </a:moveTo>
                  <a:lnTo>
                    <a:pt x="68574" y="33346"/>
                  </a:lnTo>
                  <a:lnTo>
                    <a:pt x="68574" y="45488"/>
                  </a:lnTo>
                  <a:lnTo>
                    <a:pt x="103972" y="45488"/>
                  </a:lnTo>
                  <a:lnTo>
                    <a:pt x="103972" y="33346"/>
                  </a:lnTo>
                  <a:close/>
                </a:path>
                <a:path w="328930" h="157479">
                  <a:moveTo>
                    <a:pt x="154078" y="33346"/>
                  </a:moveTo>
                  <a:lnTo>
                    <a:pt x="116798" y="33346"/>
                  </a:lnTo>
                  <a:lnTo>
                    <a:pt x="116798" y="45488"/>
                  </a:lnTo>
                  <a:lnTo>
                    <a:pt x="154078" y="45488"/>
                  </a:lnTo>
                  <a:lnTo>
                    <a:pt x="154078" y="33346"/>
                  </a:lnTo>
                  <a:close/>
                </a:path>
                <a:path w="328930" h="157479">
                  <a:moveTo>
                    <a:pt x="14364" y="97816"/>
                  </a:moveTo>
                  <a:lnTo>
                    <a:pt x="7866" y="97816"/>
                  </a:lnTo>
                  <a:lnTo>
                    <a:pt x="7866" y="154249"/>
                  </a:lnTo>
                  <a:lnTo>
                    <a:pt x="19665" y="154249"/>
                  </a:lnTo>
                  <a:lnTo>
                    <a:pt x="19665" y="145869"/>
                  </a:lnTo>
                  <a:lnTo>
                    <a:pt x="14364" y="145869"/>
                  </a:lnTo>
                  <a:lnTo>
                    <a:pt x="14364" y="135780"/>
                  </a:lnTo>
                  <a:lnTo>
                    <a:pt x="19665" y="135780"/>
                  </a:lnTo>
                  <a:lnTo>
                    <a:pt x="19665" y="107905"/>
                  </a:lnTo>
                  <a:lnTo>
                    <a:pt x="14364" y="107905"/>
                  </a:lnTo>
                  <a:lnTo>
                    <a:pt x="14364" y="97816"/>
                  </a:lnTo>
                  <a:close/>
                </a:path>
                <a:path w="328930" h="157479">
                  <a:moveTo>
                    <a:pt x="19665" y="135780"/>
                  </a:moveTo>
                  <a:lnTo>
                    <a:pt x="14364" y="135780"/>
                  </a:lnTo>
                  <a:lnTo>
                    <a:pt x="14364" y="145869"/>
                  </a:lnTo>
                  <a:lnTo>
                    <a:pt x="19665" y="145869"/>
                  </a:lnTo>
                  <a:lnTo>
                    <a:pt x="19665" y="135780"/>
                  </a:lnTo>
                  <a:close/>
                </a:path>
                <a:path w="328930" h="157479">
                  <a:moveTo>
                    <a:pt x="58484" y="97816"/>
                  </a:moveTo>
                  <a:lnTo>
                    <a:pt x="19665" y="97816"/>
                  </a:lnTo>
                  <a:lnTo>
                    <a:pt x="19665" y="107905"/>
                  </a:lnTo>
                  <a:lnTo>
                    <a:pt x="46343" y="107905"/>
                  </a:lnTo>
                  <a:lnTo>
                    <a:pt x="46343" y="135780"/>
                  </a:lnTo>
                  <a:lnTo>
                    <a:pt x="19665" y="135780"/>
                  </a:lnTo>
                  <a:lnTo>
                    <a:pt x="19665" y="145869"/>
                  </a:lnTo>
                  <a:lnTo>
                    <a:pt x="58484" y="145869"/>
                  </a:lnTo>
                  <a:lnTo>
                    <a:pt x="58484" y="97816"/>
                  </a:lnTo>
                  <a:close/>
                </a:path>
                <a:path w="328930" h="157479">
                  <a:moveTo>
                    <a:pt x="19665" y="97816"/>
                  </a:moveTo>
                  <a:lnTo>
                    <a:pt x="14364" y="97816"/>
                  </a:lnTo>
                  <a:lnTo>
                    <a:pt x="14364" y="107905"/>
                  </a:lnTo>
                  <a:lnTo>
                    <a:pt x="19665" y="107905"/>
                  </a:lnTo>
                  <a:lnTo>
                    <a:pt x="19665" y="97816"/>
                  </a:lnTo>
                  <a:close/>
                </a:path>
                <a:path w="328930" h="157479">
                  <a:moveTo>
                    <a:pt x="300631" y="10089"/>
                  </a:moveTo>
                  <a:lnTo>
                    <a:pt x="187766" y="10089"/>
                  </a:lnTo>
                  <a:lnTo>
                    <a:pt x="187766" y="157327"/>
                  </a:lnTo>
                  <a:lnTo>
                    <a:pt x="200421" y="157327"/>
                  </a:lnTo>
                  <a:lnTo>
                    <a:pt x="200421" y="22744"/>
                  </a:lnTo>
                  <a:lnTo>
                    <a:pt x="224875" y="22744"/>
                  </a:lnTo>
                  <a:lnTo>
                    <a:pt x="224875" y="14364"/>
                  </a:lnTo>
                  <a:lnTo>
                    <a:pt x="300631" y="14364"/>
                  </a:lnTo>
                  <a:lnTo>
                    <a:pt x="300631" y="10089"/>
                  </a:lnTo>
                  <a:close/>
                </a:path>
                <a:path w="328930" h="157479">
                  <a:moveTo>
                    <a:pt x="282504" y="144330"/>
                  </a:moveTo>
                  <a:lnTo>
                    <a:pt x="284385" y="147750"/>
                  </a:lnTo>
                  <a:lnTo>
                    <a:pt x="286266" y="153564"/>
                  </a:lnTo>
                  <a:lnTo>
                    <a:pt x="286609" y="156985"/>
                  </a:lnTo>
                  <a:lnTo>
                    <a:pt x="296698" y="156985"/>
                  </a:lnTo>
                  <a:lnTo>
                    <a:pt x="303367" y="156643"/>
                  </a:lnTo>
                  <a:lnTo>
                    <a:pt x="307642" y="154420"/>
                  </a:lnTo>
                  <a:lnTo>
                    <a:pt x="312089" y="152196"/>
                  </a:lnTo>
                  <a:lnTo>
                    <a:pt x="313457" y="148434"/>
                  </a:lnTo>
                  <a:lnTo>
                    <a:pt x="313457" y="144672"/>
                  </a:lnTo>
                  <a:lnTo>
                    <a:pt x="289516" y="144672"/>
                  </a:lnTo>
                  <a:lnTo>
                    <a:pt x="282504" y="144330"/>
                  </a:lnTo>
                  <a:close/>
                </a:path>
                <a:path w="328930" h="157479">
                  <a:moveTo>
                    <a:pt x="236845" y="14364"/>
                  </a:moveTo>
                  <a:lnTo>
                    <a:pt x="224875" y="14364"/>
                  </a:lnTo>
                  <a:lnTo>
                    <a:pt x="224875" y="155104"/>
                  </a:lnTo>
                  <a:lnTo>
                    <a:pt x="236845" y="155104"/>
                  </a:lnTo>
                  <a:lnTo>
                    <a:pt x="236845" y="14364"/>
                  </a:lnTo>
                  <a:close/>
                </a:path>
                <a:path w="328930" h="157479">
                  <a:moveTo>
                    <a:pt x="274638" y="14364"/>
                  </a:moveTo>
                  <a:lnTo>
                    <a:pt x="262496" y="14364"/>
                  </a:lnTo>
                  <a:lnTo>
                    <a:pt x="262496" y="155104"/>
                  </a:lnTo>
                  <a:lnTo>
                    <a:pt x="274638" y="155104"/>
                  </a:lnTo>
                  <a:lnTo>
                    <a:pt x="274638" y="14364"/>
                  </a:lnTo>
                  <a:close/>
                </a:path>
                <a:path w="328930" h="157479">
                  <a:moveTo>
                    <a:pt x="307300" y="10089"/>
                  </a:moveTo>
                  <a:lnTo>
                    <a:pt x="300631" y="10089"/>
                  </a:lnTo>
                  <a:lnTo>
                    <a:pt x="300631" y="143646"/>
                  </a:lnTo>
                  <a:lnTo>
                    <a:pt x="299947" y="144501"/>
                  </a:lnTo>
                  <a:lnTo>
                    <a:pt x="296014" y="144501"/>
                  </a:lnTo>
                  <a:lnTo>
                    <a:pt x="289516" y="144672"/>
                  </a:lnTo>
                  <a:lnTo>
                    <a:pt x="313457" y="144672"/>
                  </a:lnTo>
                  <a:lnTo>
                    <a:pt x="313457" y="22744"/>
                  </a:lnTo>
                  <a:lnTo>
                    <a:pt x="307300" y="22744"/>
                  </a:lnTo>
                  <a:lnTo>
                    <a:pt x="307300" y="10089"/>
                  </a:lnTo>
                  <a:close/>
                </a:path>
                <a:path w="328930" h="157479">
                  <a:moveTo>
                    <a:pt x="187766" y="71994"/>
                  </a:moveTo>
                  <a:lnTo>
                    <a:pt x="171007" y="71994"/>
                  </a:lnTo>
                  <a:lnTo>
                    <a:pt x="171007" y="84477"/>
                  </a:lnTo>
                  <a:lnTo>
                    <a:pt x="187766" y="84477"/>
                  </a:lnTo>
                  <a:lnTo>
                    <a:pt x="187766" y="71994"/>
                  </a:lnTo>
                  <a:close/>
                </a:path>
                <a:path w="328930" h="157479">
                  <a:moveTo>
                    <a:pt x="224875" y="71994"/>
                  </a:moveTo>
                  <a:lnTo>
                    <a:pt x="200421" y="71994"/>
                  </a:lnTo>
                  <a:lnTo>
                    <a:pt x="200421" y="84477"/>
                  </a:lnTo>
                  <a:lnTo>
                    <a:pt x="224875" y="84477"/>
                  </a:lnTo>
                  <a:lnTo>
                    <a:pt x="224875" y="71994"/>
                  </a:lnTo>
                  <a:close/>
                </a:path>
                <a:path w="328930" h="157479">
                  <a:moveTo>
                    <a:pt x="262496" y="71994"/>
                  </a:moveTo>
                  <a:lnTo>
                    <a:pt x="236845" y="71994"/>
                  </a:lnTo>
                  <a:lnTo>
                    <a:pt x="236845" y="84477"/>
                  </a:lnTo>
                  <a:lnTo>
                    <a:pt x="262496" y="84477"/>
                  </a:lnTo>
                  <a:lnTo>
                    <a:pt x="262496" y="71994"/>
                  </a:lnTo>
                  <a:close/>
                </a:path>
                <a:path w="328930" h="157479">
                  <a:moveTo>
                    <a:pt x="300631" y="71994"/>
                  </a:moveTo>
                  <a:lnTo>
                    <a:pt x="274638" y="71994"/>
                  </a:lnTo>
                  <a:lnTo>
                    <a:pt x="274638" y="84477"/>
                  </a:lnTo>
                  <a:lnTo>
                    <a:pt x="300631" y="84477"/>
                  </a:lnTo>
                  <a:lnTo>
                    <a:pt x="300631" y="71994"/>
                  </a:lnTo>
                  <a:close/>
                </a:path>
                <a:path w="328930" h="157479">
                  <a:moveTo>
                    <a:pt x="328676" y="71994"/>
                  </a:moveTo>
                  <a:lnTo>
                    <a:pt x="313457" y="71994"/>
                  </a:lnTo>
                  <a:lnTo>
                    <a:pt x="313457" y="84477"/>
                  </a:lnTo>
                  <a:lnTo>
                    <a:pt x="328676" y="84477"/>
                  </a:lnTo>
                  <a:lnTo>
                    <a:pt x="328676" y="71994"/>
                  </a:lnTo>
                  <a:close/>
                </a:path>
                <a:path w="328930" h="157479">
                  <a:moveTo>
                    <a:pt x="262496" y="14364"/>
                  </a:moveTo>
                  <a:lnTo>
                    <a:pt x="236845" y="14364"/>
                  </a:lnTo>
                  <a:lnTo>
                    <a:pt x="236845" y="22744"/>
                  </a:lnTo>
                  <a:lnTo>
                    <a:pt x="262496" y="22744"/>
                  </a:lnTo>
                  <a:lnTo>
                    <a:pt x="262496" y="14364"/>
                  </a:lnTo>
                  <a:close/>
                </a:path>
                <a:path w="328930" h="157479">
                  <a:moveTo>
                    <a:pt x="300631" y="14364"/>
                  </a:moveTo>
                  <a:lnTo>
                    <a:pt x="274638" y="14364"/>
                  </a:lnTo>
                  <a:lnTo>
                    <a:pt x="274638" y="22744"/>
                  </a:lnTo>
                  <a:lnTo>
                    <a:pt x="300631" y="22744"/>
                  </a:lnTo>
                  <a:lnTo>
                    <a:pt x="300631" y="14364"/>
                  </a:lnTo>
                  <a:close/>
                </a:path>
                <a:path w="328930" h="157479">
                  <a:moveTo>
                    <a:pt x="313457" y="10089"/>
                  </a:moveTo>
                  <a:lnTo>
                    <a:pt x="307300" y="10089"/>
                  </a:lnTo>
                  <a:lnTo>
                    <a:pt x="307300" y="22744"/>
                  </a:lnTo>
                  <a:lnTo>
                    <a:pt x="313457" y="22744"/>
                  </a:lnTo>
                  <a:lnTo>
                    <a:pt x="313457" y="10089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8253848" y="5134235"/>
              <a:ext cx="201403" cy="95118"/>
            </a:xfrm>
            <a:custGeom>
              <a:avLst/>
              <a:gdLst/>
              <a:ahLst/>
              <a:cxnLst/>
              <a:rect l="l" t="t" r="r" b="b"/>
              <a:pathLst>
                <a:path w="332105" h="156845">
                  <a:moveTo>
                    <a:pt x="53616" y="142107"/>
                  </a:moveTo>
                  <a:lnTo>
                    <a:pt x="6669" y="142107"/>
                  </a:lnTo>
                  <a:lnTo>
                    <a:pt x="6669" y="152880"/>
                  </a:lnTo>
                  <a:lnTo>
                    <a:pt x="155617" y="152880"/>
                  </a:lnTo>
                  <a:lnTo>
                    <a:pt x="155617" y="143646"/>
                  </a:lnTo>
                  <a:lnTo>
                    <a:pt x="105511" y="143646"/>
                  </a:lnTo>
                  <a:lnTo>
                    <a:pt x="104935" y="143475"/>
                  </a:lnTo>
                  <a:lnTo>
                    <a:pt x="54038" y="143475"/>
                  </a:lnTo>
                  <a:lnTo>
                    <a:pt x="53616" y="142107"/>
                  </a:lnTo>
                  <a:close/>
                </a:path>
                <a:path w="332105" h="156845">
                  <a:moveTo>
                    <a:pt x="107050" y="115088"/>
                  </a:moveTo>
                  <a:lnTo>
                    <a:pt x="104547" y="121279"/>
                  </a:lnTo>
                  <a:lnTo>
                    <a:pt x="101386" y="128063"/>
                  </a:lnTo>
                  <a:lnTo>
                    <a:pt x="97936" y="134687"/>
                  </a:lnTo>
                  <a:lnTo>
                    <a:pt x="94567" y="140397"/>
                  </a:lnTo>
                  <a:lnTo>
                    <a:pt x="105511" y="143646"/>
                  </a:lnTo>
                  <a:lnTo>
                    <a:pt x="108857" y="138179"/>
                  </a:lnTo>
                  <a:lnTo>
                    <a:pt x="112394" y="131975"/>
                  </a:lnTo>
                  <a:lnTo>
                    <a:pt x="115996" y="125321"/>
                  </a:lnTo>
                  <a:lnTo>
                    <a:pt x="119534" y="118508"/>
                  </a:lnTo>
                  <a:lnTo>
                    <a:pt x="107050" y="115088"/>
                  </a:lnTo>
                  <a:close/>
                </a:path>
                <a:path w="332105" h="156845">
                  <a:moveTo>
                    <a:pt x="155617" y="142107"/>
                  </a:moveTo>
                  <a:lnTo>
                    <a:pt x="106453" y="142107"/>
                  </a:lnTo>
                  <a:lnTo>
                    <a:pt x="105511" y="143646"/>
                  </a:lnTo>
                  <a:lnTo>
                    <a:pt x="155617" y="143646"/>
                  </a:lnTo>
                  <a:lnTo>
                    <a:pt x="155617" y="142107"/>
                  </a:lnTo>
                  <a:close/>
                </a:path>
                <a:path w="332105" h="156845">
                  <a:moveTo>
                    <a:pt x="55235" y="115601"/>
                  </a:moveTo>
                  <a:lnTo>
                    <a:pt x="43435" y="118850"/>
                  </a:lnTo>
                  <a:lnTo>
                    <a:pt x="46800" y="124934"/>
                  </a:lnTo>
                  <a:lnTo>
                    <a:pt x="49827" y="131483"/>
                  </a:lnTo>
                  <a:lnTo>
                    <a:pt x="52309" y="137872"/>
                  </a:lnTo>
                  <a:lnTo>
                    <a:pt x="54038" y="143475"/>
                  </a:lnTo>
                  <a:lnTo>
                    <a:pt x="66180" y="139713"/>
                  </a:lnTo>
                  <a:lnTo>
                    <a:pt x="64421" y="134166"/>
                  </a:lnTo>
                  <a:lnTo>
                    <a:pt x="61862" y="127913"/>
                  </a:lnTo>
                  <a:lnTo>
                    <a:pt x="58725" y="121533"/>
                  </a:lnTo>
                  <a:lnTo>
                    <a:pt x="55235" y="115601"/>
                  </a:lnTo>
                  <a:close/>
                </a:path>
                <a:path w="332105" h="156845">
                  <a:moveTo>
                    <a:pt x="100327" y="142107"/>
                  </a:moveTo>
                  <a:lnTo>
                    <a:pt x="58453" y="142107"/>
                  </a:lnTo>
                  <a:lnTo>
                    <a:pt x="54038" y="143475"/>
                  </a:lnTo>
                  <a:lnTo>
                    <a:pt x="104935" y="143475"/>
                  </a:lnTo>
                  <a:lnTo>
                    <a:pt x="100327" y="142107"/>
                  </a:lnTo>
                  <a:close/>
                </a:path>
                <a:path w="332105" h="156845">
                  <a:moveTo>
                    <a:pt x="128597" y="72336"/>
                  </a:moveTo>
                  <a:lnTo>
                    <a:pt x="33517" y="72336"/>
                  </a:lnTo>
                  <a:lnTo>
                    <a:pt x="33517" y="116114"/>
                  </a:lnTo>
                  <a:lnTo>
                    <a:pt x="53372" y="116114"/>
                  </a:lnTo>
                  <a:lnTo>
                    <a:pt x="55235" y="115601"/>
                  </a:lnTo>
                  <a:lnTo>
                    <a:pt x="106843" y="115601"/>
                  </a:lnTo>
                  <a:lnTo>
                    <a:pt x="107050" y="115088"/>
                  </a:lnTo>
                  <a:lnTo>
                    <a:pt x="128597" y="115088"/>
                  </a:lnTo>
                  <a:lnTo>
                    <a:pt x="128597" y="105511"/>
                  </a:lnTo>
                  <a:lnTo>
                    <a:pt x="46172" y="105511"/>
                  </a:lnTo>
                  <a:lnTo>
                    <a:pt x="46172" y="82938"/>
                  </a:lnTo>
                  <a:lnTo>
                    <a:pt x="128597" y="82938"/>
                  </a:lnTo>
                  <a:lnTo>
                    <a:pt x="128597" y="72336"/>
                  </a:lnTo>
                  <a:close/>
                </a:path>
                <a:path w="332105" h="156845">
                  <a:moveTo>
                    <a:pt x="106843" y="115601"/>
                  </a:moveTo>
                  <a:lnTo>
                    <a:pt x="55235" y="115601"/>
                  </a:lnTo>
                  <a:lnTo>
                    <a:pt x="55537" y="116114"/>
                  </a:lnTo>
                  <a:lnTo>
                    <a:pt x="106635" y="116114"/>
                  </a:lnTo>
                  <a:lnTo>
                    <a:pt x="106843" y="115601"/>
                  </a:lnTo>
                  <a:close/>
                </a:path>
                <a:path w="332105" h="156845">
                  <a:moveTo>
                    <a:pt x="128597" y="115088"/>
                  </a:moveTo>
                  <a:lnTo>
                    <a:pt x="107050" y="115088"/>
                  </a:lnTo>
                  <a:lnTo>
                    <a:pt x="110795" y="116114"/>
                  </a:lnTo>
                  <a:lnTo>
                    <a:pt x="128597" y="116114"/>
                  </a:lnTo>
                  <a:lnTo>
                    <a:pt x="128597" y="115088"/>
                  </a:lnTo>
                  <a:close/>
                </a:path>
                <a:path w="332105" h="156845">
                  <a:moveTo>
                    <a:pt x="128597" y="82938"/>
                  </a:moveTo>
                  <a:lnTo>
                    <a:pt x="115430" y="82938"/>
                  </a:lnTo>
                  <a:lnTo>
                    <a:pt x="115430" y="105511"/>
                  </a:lnTo>
                  <a:lnTo>
                    <a:pt x="128597" y="105511"/>
                  </a:lnTo>
                  <a:lnTo>
                    <a:pt x="128597" y="82938"/>
                  </a:lnTo>
                  <a:close/>
                </a:path>
                <a:path w="332105" h="156845">
                  <a:moveTo>
                    <a:pt x="34307" y="47903"/>
                  </a:moveTo>
                  <a:lnTo>
                    <a:pt x="19027" y="59988"/>
                  </a:lnTo>
                  <a:lnTo>
                    <a:pt x="0" y="70284"/>
                  </a:lnTo>
                  <a:lnTo>
                    <a:pt x="2565" y="72507"/>
                  </a:lnTo>
                  <a:lnTo>
                    <a:pt x="5985" y="76953"/>
                  </a:lnTo>
                  <a:lnTo>
                    <a:pt x="7695" y="79689"/>
                  </a:lnTo>
                  <a:lnTo>
                    <a:pt x="28077" y="68039"/>
                  </a:lnTo>
                  <a:lnTo>
                    <a:pt x="47369" y="52285"/>
                  </a:lnTo>
                  <a:lnTo>
                    <a:pt x="49076" y="50276"/>
                  </a:lnTo>
                  <a:lnTo>
                    <a:pt x="36595" y="50276"/>
                  </a:lnTo>
                  <a:lnTo>
                    <a:pt x="34307" y="47903"/>
                  </a:lnTo>
                  <a:close/>
                </a:path>
                <a:path w="332105" h="156845">
                  <a:moveTo>
                    <a:pt x="118983" y="47198"/>
                  </a:moveTo>
                  <a:lnTo>
                    <a:pt x="112694" y="47198"/>
                  </a:lnTo>
                  <a:lnTo>
                    <a:pt x="112694" y="49020"/>
                  </a:lnTo>
                  <a:lnTo>
                    <a:pt x="130724" y="64865"/>
                  </a:lnTo>
                  <a:lnTo>
                    <a:pt x="152538" y="77637"/>
                  </a:lnTo>
                  <a:lnTo>
                    <a:pt x="154591" y="74217"/>
                  </a:lnTo>
                  <a:lnTo>
                    <a:pt x="158182" y="69600"/>
                  </a:lnTo>
                  <a:lnTo>
                    <a:pt x="161260" y="67035"/>
                  </a:lnTo>
                  <a:lnTo>
                    <a:pt x="139862" y="55815"/>
                  </a:lnTo>
                  <a:lnTo>
                    <a:pt x="134755" y="51644"/>
                  </a:lnTo>
                  <a:lnTo>
                    <a:pt x="124664" y="51644"/>
                  </a:lnTo>
                  <a:lnTo>
                    <a:pt x="118983" y="47198"/>
                  </a:lnTo>
                  <a:close/>
                </a:path>
                <a:path w="332105" h="156845">
                  <a:moveTo>
                    <a:pt x="110777" y="47198"/>
                  </a:moveTo>
                  <a:lnTo>
                    <a:pt x="51691" y="47198"/>
                  </a:lnTo>
                  <a:lnTo>
                    <a:pt x="49250" y="50071"/>
                  </a:lnTo>
                  <a:lnTo>
                    <a:pt x="49250" y="58313"/>
                  </a:lnTo>
                  <a:lnTo>
                    <a:pt x="112694" y="58313"/>
                  </a:lnTo>
                  <a:lnTo>
                    <a:pt x="112694" y="49020"/>
                  </a:lnTo>
                  <a:lnTo>
                    <a:pt x="111155" y="47668"/>
                  </a:lnTo>
                  <a:lnTo>
                    <a:pt x="110777" y="47198"/>
                  </a:lnTo>
                  <a:close/>
                </a:path>
                <a:path w="332105" h="156845">
                  <a:moveTo>
                    <a:pt x="122353" y="41517"/>
                  </a:moveTo>
                  <a:lnTo>
                    <a:pt x="116798" y="45488"/>
                  </a:lnTo>
                  <a:lnTo>
                    <a:pt x="124664" y="51644"/>
                  </a:lnTo>
                  <a:lnTo>
                    <a:pt x="130252" y="47967"/>
                  </a:lnTo>
                  <a:lnTo>
                    <a:pt x="122353" y="41517"/>
                  </a:lnTo>
                  <a:close/>
                </a:path>
                <a:path w="332105" h="156845">
                  <a:moveTo>
                    <a:pt x="130252" y="47967"/>
                  </a:moveTo>
                  <a:lnTo>
                    <a:pt x="124664" y="51644"/>
                  </a:lnTo>
                  <a:lnTo>
                    <a:pt x="134755" y="51644"/>
                  </a:lnTo>
                  <a:lnTo>
                    <a:pt x="130252" y="47967"/>
                  </a:lnTo>
                  <a:close/>
                </a:path>
                <a:path w="332105" h="156845">
                  <a:moveTo>
                    <a:pt x="41823" y="40370"/>
                  </a:moveTo>
                  <a:lnTo>
                    <a:pt x="37172" y="45637"/>
                  </a:lnTo>
                  <a:lnTo>
                    <a:pt x="34307" y="47903"/>
                  </a:lnTo>
                  <a:lnTo>
                    <a:pt x="36595" y="50276"/>
                  </a:lnTo>
                  <a:lnTo>
                    <a:pt x="43777" y="42409"/>
                  </a:lnTo>
                  <a:lnTo>
                    <a:pt x="41823" y="40370"/>
                  </a:lnTo>
                  <a:close/>
                </a:path>
                <a:path w="332105" h="156845">
                  <a:moveTo>
                    <a:pt x="67548" y="6156"/>
                  </a:moveTo>
                  <a:lnTo>
                    <a:pt x="63443" y="6156"/>
                  </a:lnTo>
                  <a:lnTo>
                    <a:pt x="63443" y="8550"/>
                  </a:lnTo>
                  <a:lnTo>
                    <a:pt x="52592" y="28176"/>
                  </a:lnTo>
                  <a:lnTo>
                    <a:pt x="41823" y="40370"/>
                  </a:lnTo>
                  <a:lnTo>
                    <a:pt x="43777" y="42409"/>
                  </a:lnTo>
                  <a:lnTo>
                    <a:pt x="36595" y="50276"/>
                  </a:lnTo>
                  <a:lnTo>
                    <a:pt x="49076" y="50276"/>
                  </a:lnTo>
                  <a:lnTo>
                    <a:pt x="49250" y="50071"/>
                  </a:lnTo>
                  <a:lnTo>
                    <a:pt x="49250" y="47198"/>
                  </a:lnTo>
                  <a:lnTo>
                    <a:pt x="51691" y="47198"/>
                  </a:lnTo>
                  <a:lnTo>
                    <a:pt x="63967" y="32747"/>
                  </a:lnTo>
                  <a:lnTo>
                    <a:pt x="72427" y="16929"/>
                  </a:lnTo>
                  <a:lnTo>
                    <a:pt x="67548" y="16929"/>
                  </a:lnTo>
                  <a:lnTo>
                    <a:pt x="67548" y="6156"/>
                  </a:lnTo>
                  <a:close/>
                </a:path>
                <a:path w="332105" h="156845">
                  <a:moveTo>
                    <a:pt x="51691" y="47198"/>
                  </a:moveTo>
                  <a:lnTo>
                    <a:pt x="49250" y="47198"/>
                  </a:lnTo>
                  <a:lnTo>
                    <a:pt x="49250" y="50071"/>
                  </a:lnTo>
                  <a:lnTo>
                    <a:pt x="51691" y="47198"/>
                  </a:lnTo>
                  <a:close/>
                </a:path>
                <a:path w="332105" h="156845">
                  <a:moveTo>
                    <a:pt x="92344" y="0"/>
                  </a:moveTo>
                  <a:lnTo>
                    <a:pt x="81570" y="3591"/>
                  </a:lnTo>
                  <a:lnTo>
                    <a:pt x="94535" y="26944"/>
                  </a:lnTo>
                  <a:lnTo>
                    <a:pt x="111155" y="47668"/>
                  </a:lnTo>
                  <a:lnTo>
                    <a:pt x="112694" y="49020"/>
                  </a:lnTo>
                  <a:lnTo>
                    <a:pt x="112694" y="47198"/>
                  </a:lnTo>
                  <a:lnTo>
                    <a:pt x="118983" y="47198"/>
                  </a:lnTo>
                  <a:lnTo>
                    <a:pt x="116798" y="45488"/>
                  </a:lnTo>
                  <a:lnTo>
                    <a:pt x="122353" y="41517"/>
                  </a:lnTo>
                  <a:lnTo>
                    <a:pt x="120609" y="40079"/>
                  </a:lnTo>
                  <a:lnTo>
                    <a:pt x="113290" y="31465"/>
                  </a:lnTo>
                  <a:lnTo>
                    <a:pt x="106879" y="31465"/>
                  </a:lnTo>
                  <a:lnTo>
                    <a:pt x="99013" y="25309"/>
                  </a:lnTo>
                  <a:lnTo>
                    <a:pt x="104494" y="21104"/>
                  </a:lnTo>
                  <a:lnTo>
                    <a:pt x="92344" y="0"/>
                  </a:lnTo>
                  <a:close/>
                </a:path>
                <a:path w="332105" h="156845">
                  <a:moveTo>
                    <a:pt x="145869" y="21204"/>
                  </a:moveTo>
                  <a:lnTo>
                    <a:pt x="139595" y="27379"/>
                  </a:lnTo>
                  <a:lnTo>
                    <a:pt x="132103" y="33923"/>
                  </a:lnTo>
                  <a:lnTo>
                    <a:pt x="124226" y="40178"/>
                  </a:lnTo>
                  <a:lnTo>
                    <a:pt x="122353" y="41517"/>
                  </a:lnTo>
                  <a:lnTo>
                    <a:pt x="130252" y="47967"/>
                  </a:lnTo>
                  <a:lnTo>
                    <a:pt x="132167" y="46706"/>
                  </a:lnTo>
                  <a:lnTo>
                    <a:pt x="140183" y="40870"/>
                  </a:lnTo>
                  <a:lnTo>
                    <a:pt x="148135" y="34522"/>
                  </a:lnTo>
                  <a:lnTo>
                    <a:pt x="155446" y="28045"/>
                  </a:lnTo>
                  <a:lnTo>
                    <a:pt x="145869" y="21204"/>
                  </a:lnTo>
                  <a:close/>
                </a:path>
                <a:path w="332105" h="156845">
                  <a:moveTo>
                    <a:pt x="19152" y="23257"/>
                  </a:moveTo>
                  <a:lnTo>
                    <a:pt x="12312" y="30268"/>
                  </a:lnTo>
                  <a:lnTo>
                    <a:pt x="19136" y="34861"/>
                  </a:lnTo>
                  <a:lnTo>
                    <a:pt x="25976" y="40178"/>
                  </a:lnTo>
                  <a:lnTo>
                    <a:pt x="31977" y="45488"/>
                  </a:lnTo>
                  <a:lnTo>
                    <a:pt x="34307" y="47903"/>
                  </a:lnTo>
                  <a:lnTo>
                    <a:pt x="37172" y="45637"/>
                  </a:lnTo>
                  <a:lnTo>
                    <a:pt x="41823" y="40370"/>
                  </a:lnTo>
                  <a:lnTo>
                    <a:pt x="39112" y="37541"/>
                  </a:lnTo>
                  <a:lnTo>
                    <a:pt x="33004" y="32448"/>
                  </a:lnTo>
                  <a:lnTo>
                    <a:pt x="26126" y="27548"/>
                  </a:lnTo>
                  <a:lnTo>
                    <a:pt x="19152" y="23257"/>
                  </a:lnTo>
                  <a:close/>
                </a:path>
                <a:path w="332105" h="156845">
                  <a:moveTo>
                    <a:pt x="104494" y="21104"/>
                  </a:moveTo>
                  <a:lnTo>
                    <a:pt x="99013" y="25309"/>
                  </a:lnTo>
                  <a:lnTo>
                    <a:pt x="106879" y="31465"/>
                  </a:lnTo>
                  <a:lnTo>
                    <a:pt x="110885" y="28634"/>
                  </a:lnTo>
                  <a:lnTo>
                    <a:pt x="104494" y="21104"/>
                  </a:lnTo>
                  <a:close/>
                </a:path>
                <a:path w="332105" h="156845">
                  <a:moveTo>
                    <a:pt x="110885" y="28634"/>
                  </a:moveTo>
                  <a:lnTo>
                    <a:pt x="106879" y="31465"/>
                  </a:lnTo>
                  <a:lnTo>
                    <a:pt x="113290" y="31465"/>
                  </a:lnTo>
                  <a:lnTo>
                    <a:pt x="110885" y="28634"/>
                  </a:lnTo>
                  <a:close/>
                </a:path>
                <a:path w="332105" h="156845">
                  <a:moveTo>
                    <a:pt x="126716" y="1026"/>
                  </a:moveTo>
                  <a:lnTo>
                    <a:pt x="120728" y="7104"/>
                  </a:lnTo>
                  <a:lnTo>
                    <a:pt x="113570" y="13616"/>
                  </a:lnTo>
                  <a:lnTo>
                    <a:pt x="106059" y="19903"/>
                  </a:lnTo>
                  <a:lnTo>
                    <a:pt x="104494" y="21104"/>
                  </a:lnTo>
                  <a:lnTo>
                    <a:pt x="110885" y="28634"/>
                  </a:lnTo>
                  <a:lnTo>
                    <a:pt x="114003" y="26431"/>
                  </a:lnTo>
                  <a:lnTo>
                    <a:pt x="121672" y="20563"/>
                  </a:lnTo>
                  <a:lnTo>
                    <a:pt x="129340" y="14247"/>
                  </a:lnTo>
                  <a:lnTo>
                    <a:pt x="136464" y="7866"/>
                  </a:lnTo>
                  <a:lnTo>
                    <a:pt x="126716" y="1026"/>
                  </a:lnTo>
                  <a:close/>
                </a:path>
                <a:path w="332105" h="156845">
                  <a:moveTo>
                    <a:pt x="63443" y="6156"/>
                  </a:moveTo>
                  <a:lnTo>
                    <a:pt x="16929" y="6156"/>
                  </a:lnTo>
                  <a:lnTo>
                    <a:pt x="16929" y="16929"/>
                  </a:lnTo>
                  <a:lnTo>
                    <a:pt x="58810" y="16929"/>
                  </a:lnTo>
                  <a:lnTo>
                    <a:pt x="63443" y="8550"/>
                  </a:lnTo>
                  <a:lnTo>
                    <a:pt x="63443" y="6156"/>
                  </a:lnTo>
                  <a:close/>
                </a:path>
                <a:path w="332105" h="156845">
                  <a:moveTo>
                    <a:pt x="68061" y="5472"/>
                  </a:moveTo>
                  <a:lnTo>
                    <a:pt x="65666" y="6156"/>
                  </a:lnTo>
                  <a:lnTo>
                    <a:pt x="67548" y="6156"/>
                  </a:lnTo>
                  <a:lnTo>
                    <a:pt x="67548" y="16929"/>
                  </a:lnTo>
                  <a:lnTo>
                    <a:pt x="72427" y="16929"/>
                  </a:lnTo>
                  <a:lnTo>
                    <a:pt x="76269" y="9747"/>
                  </a:lnTo>
                  <a:lnTo>
                    <a:pt x="68061" y="5472"/>
                  </a:lnTo>
                  <a:close/>
                </a:path>
                <a:path w="332105" h="156845">
                  <a:moveTo>
                    <a:pt x="242489" y="43435"/>
                  </a:moveTo>
                  <a:lnTo>
                    <a:pt x="232525" y="77121"/>
                  </a:lnTo>
                  <a:lnTo>
                    <a:pt x="217928" y="105533"/>
                  </a:lnTo>
                  <a:lnTo>
                    <a:pt x="198168" y="128589"/>
                  </a:lnTo>
                  <a:lnTo>
                    <a:pt x="172717" y="146211"/>
                  </a:lnTo>
                  <a:lnTo>
                    <a:pt x="176137" y="148605"/>
                  </a:lnTo>
                  <a:lnTo>
                    <a:pt x="181952" y="153906"/>
                  </a:lnTo>
                  <a:lnTo>
                    <a:pt x="184346" y="156643"/>
                  </a:lnTo>
                  <a:lnTo>
                    <a:pt x="209914" y="137337"/>
                  </a:lnTo>
                  <a:lnTo>
                    <a:pt x="230240" y="112629"/>
                  </a:lnTo>
                  <a:lnTo>
                    <a:pt x="245788" y="82310"/>
                  </a:lnTo>
                  <a:lnTo>
                    <a:pt x="253396" y="57841"/>
                  </a:lnTo>
                  <a:lnTo>
                    <a:pt x="250280" y="44902"/>
                  </a:lnTo>
                  <a:lnTo>
                    <a:pt x="242489" y="43435"/>
                  </a:lnTo>
                  <a:close/>
                </a:path>
                <a:path w="332105" h="156845">
                  <a:moveTo>
                    <a:pt x="253775" y="9918"/>
                  </a:moveTo>
                  <a:lnTo>
                    <a:pt x="247277" y="9918"/>
                  </a:lnTo>
                  <a:lnTo>
                    <a:pt x="249227" y="40534"/>
                  </a:lnTo>
                  <a:lnTo>
                    <a:pt x="250280" y="44902"/>
                  </a:lnTo>
                  <a:lnTo>
                    <a:pt x="257024" y="46172"/>
                  </a:lnTo>
                  <a:lnTo>
                    <a:pt x="253396" y="57841"/>
                  </a:lnTo>
                  <a:lnTo>
                    <a:pt x="258649" y="79646"/>
                  </a:lnTo>
                  <a:lnTo>
                    <a:pt x="280896" y="120490"/>
                  </a:lnTo>
                  <a:lnTo>
                    <a:pt x="321323" y="156301"/>
                  </a:lnTo>
                  <a:lnTo>
                    <a:pt x="323717" y="153222"/>
                  </a:lnTo>
                  <a:lnTo>
                    <a:pt x="328847" y="147750"/>
                  </a:lnTo>
                  <a:lnTo>
                    <a:pt x="331755" y="145527"/>
                  </a:lnTo>
                  <a:lnTo>
                    <a:pt x="292116" y="111761"/>
                  </a:lnTo>
                  <a:lnTo>
                    <a:pt x="270769" y="74195"/>
                  </a:lnTo>
                  <a:lnTo>
                    <a:pt x="262088" y="38393"/>
                  </a:lnTo>
                  <a:lnTo>
                    <a:pt x="261194" y="22915"/>
                  </a:lnTo>
                  <a:lnTo>
                    <a:pt x="253775" y="22915"/>
                  </a:lnTo>
                  <a:lnTo>
                    <a:pt x="253775" y="9918"/>
                  </a:lnTo>
                  <a:close/>
                </a:path>
                <a:path w="332105" h="156845">
                  <a:moveTo>
                    <a:pt x="250280" y="44902"/>
                  </a:moveTo>
                  <a:lnTo>
                    <a:pt x="253396" y="57841"/>
                  </a:lnTo>
                  <a:lnTo>
                    <a:pt x="257024" y="46172"/>
                  </a:lnTo>
                  <a:lnTo>
                    <a:pt x="250280" y="44902"/>
                  </a:lnTo>
                  <a:close/>
                </a:path>
                <a:path w="332105" h="156845">
                  <a:moveTo>
                    <a:pt x="247277" y="9918"/>
                  </a:moveTo>
                  <a:lnTo>
                    <a:pt x="205380" y="9918"/>
                  </a:lnTo>
                  <a:lnTo>
                    <a:pt x="205380" y="22915"/>
                  </a:lnTo>
                  <a:lnTo>
                    <a:pt x="248105" y="22915"/>
                  </a:lnTo>
                  <a:lnTo>
                    <a:pt x="247277" y="9918"/>
                  </a:lnTo>
                  <a:close/>
                </a:path>
                <a:path w="332105" h="156845">
                  <a:moveTo>
                    <a:pt x="260444" y="9918"/>
                  </a:moveTo>
                  <a:lnTo>
                    <a:pt x="253775" y="9918"/>
                  </a:lnTo>
                  <a:lnTo>
                    <a:pt x="253775" y="22915"/>
                  </a:lnTo>
                  <a:lnTo>
                    <a:pt x="261194" y="22915"/>
                  </a:lnTo>
                  <a:lnTo>
                    <a:pt x="260444" y="9918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965958" y="2641337"/>
              <a:ext cx="6547" cy="641948"/>
            </a:xfrm>
            <a:custGeom>
              <a:avLst/>
              <a:gdLst/>
              <a:ahLst/>
              <a:cxnLst/>
              <a:rect l="l" t="t" r="r" b="b"/>
              <a:pathLst>
                <a:path w="10794" h="1058545">
                  <a:moveTo>
                    <a:pt x="0" y="0"/>
                  </a:moveTo>
                  <a:lnTo>
                    <a:pt x="0" y="1058110"/>
                  </a:lnTo>
                  <a:lnTo>
                    <a:pt x="10687" y="1058110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8614124" y="3619981"/>
              <a:ext cx="13093" cy="486371"/>
            </a:xfrm>
            <a:custGeom>
              <a:avLst/>
              <a:gdLst/>
              <a:ahLst/>
              <a:cxnLst/>
              <a:rect l="l" t="t" r="r" b="b"/>
              <a:pathLst>
                <a:path w="21590" h="802004">
                  <a:moveTo>
                    <a:pt x="10687" y="0"/>
                  </a:moveTo>
                  <a:lnTo>
                    <a:pt x="0" y="801598"/>
                  </a:lnTo>
                  <a:lnTo>
                    <a:pt x="10687" y="801741"/>
                  </a:lnTo>
                  <a:lnTo>
                    <a:pt x="21374" y="142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9618781" y="3620067"/>
              <a:ext cx="6547" cy="486371"/>
            </a:xfrm>
            <a:custGeom>
              <a:avLst/>
              <a:gdLst/>
              <a:ahLst/>
              <a:cxnLst/>
              <a:rect l="l" t="t" r="r" b="b"/>
              <a:pathLst>
                <a:path w="10794" h="802004">
                  <a:moveTo>
                    <a:pt x="0" y="0"/>
                  </a:moveTo>
                  <a:lnTo>
                    <a:pt x="0" y="801598"/>
                  </a:lnTo>
                  <a:lnTo>
                    <a:pt x="10687" y="80159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7797435" y="279689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2083" y="377562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7965958" y="264133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8620606" y="361358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7965958" y="2984865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7088" y="377562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9450258" y="361358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7972441" y="327654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8627088" y="3937668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8620606" y="409971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9450258" y="409971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9625263" y="380803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41039" y="380803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8758" y="2599595"/>
              <a:ext cx="401137" cy="957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3295" y="3571844"/>
              <a:ext cx="408292" cy="958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97247" y="3759812"/>
              <a:ext cx="407042" cy="95888"/>
            </a:xfrm>
            <a:custGeom>
              <a:avLst/>
              <a:gdLst/>
              <a:ahLst/>
              <a:cxnLst/>
              <a:rect l="l" t="t" r="r" b="b"/>
              <a:pathLst>
                <a:path w="671194" h="158114">
                  <a:moveTo>
                    <a:pt x="138687" y="49763"/>
                  </a:moveTo>
                  <a:lnTo>
                    <a:pt x="22231" y="49763"/>
                  </a:lnTo>
                  <a:lnTo>
                    <a:pt x="22231" y="93028"/>
                  </a:lnTo>
                  <a:lnTo>
                    <a:pt x="138687" y="93028"/>
                  </a:lnTo>
                  <a:lnTo>
                    <a:pt x="138687" y="88240"/>
                  </a:lnTo>
                  <a:lnTo>
                    <a:pt x="73704" y="88240"/>
                  </a:lnTo>
                  <a:lnTo>
                    <a:pt x="73704" y="84306"/>
                  </a:lnTo>
                  <a:lnTo>
                    <a:pt x="33175" y="84306"/>
                  </a:lnTo>
                  <a:lnTo>
                    <a:pt x="33175" y="58484"/>
                  </a:lnTo>
                  <a:lnTo>
                    <a:pt x="73704" y="58484"/>
                  </a:lnTo>
                  <a:lnTo>
                    <a:pt x="73704" y="52499"/>
                  </a:lnTo>
                  <a:lnTo>
                    <a:pt x="138687" y="52499"/>
                  </a:lnTo>
                  <a:lnTo>
                    <a:pt x="138687" y="49763"/>
                  </a:lnTo>
                  <a:close/>
                </a:path>
                <a:path w="671194" h="158114">
                  <a:moveTo>
                    <a:pt x="84648" y="52499"/>
                  </a:moveTo>
                  <a:lnTo>
                    <a:pt x="73704" y="52499"/>
                  </a:lnTo>
                  <a:lnTo>
                    <a:pt x="73704" y="88240"/>
                  </a:lnTo>
                  <a:lnTo>
                    <a:pt x="84648" y="88240"/>
                  </a:lnTo>
                  <a:lnTo>
                    <a:pt x="84648" y="52499"/>
                  </a:lnTo>
                  <a:close/>
                </a:path>
                <a:path w="671194" h="158114">
                  <a:moveTo>
                    <a:pt x="138687" y="52499"/>
                  </a:moveTo>
                  <a:lnTo>
                    <a:pt x="84648" y="52499"/>
                  </a:lnTo>
                  <a:lnTo>
                    <a:pt x="84648" y="58484"/>
                  </a:lnTo>
                  <a:lnTo>
                    <a:pt x="127058" y="58484"/>
                  </a:lnTo>
                  <a:lnTo>
                    <a:pt x="127058" y="84306"/>
                  </a:lnTo>
                  <a:lnTo>
                    <a:pt x="84648" y="84306"/>
                  </a:lnTo>
                  <a:lnTo>
                    <a:pt x="84648" y="88240"/>
                  </a:lnTo>
                  <a:lnTo>
                    <a:pt x="138687" y="88240"/>
                  </a:lnTo>
                  <a:lnTo>
                    <a:pt x="138687" y="52499"/>
                  </a:lnTo>
                  <a:close/>
                </a:path>
                <a:path w="671194" h="158114">
                  <a:moveTo>
                    <a:pt x="52841" y="60536"/>
                  </a:moveTo>
                  <a:lnTo>
                    <a:pt x="43606" y="63614"/>
                  </a:lnTo>
                  <a:lnTo>
                    <a:pt x="47882" y="69771"/>
                  </a:lnTo>
                  <a:lnTo>
                    <a:pt x="51815" y="78150"/>
                  </a:lnTo>
                  <a:lnTo>
                    <a:pt x="53183" y="83622"/>
                  </a:lnTo>
                  <a:lnTo>
                    <a:pt x="63101" y="80031"/>
                  </a:lnTo>
                  <a:lnTo>
                    <a:pt x="61391" y="74559"/>
                  </a:lnTo>
                  <a:lnTo>
                    <a:pt x="57287" y="66522"/>
                  </a:lnTo>
                  <a:lnTo>
                    <a:pt x="52841" y="60536"/>
                  </a:lnTo>
                  <a:close/>
                </a:path>
                <a:path w="671194" h="158114">
                  <a:moveTo>
                    <a:pt x="105169" y="59852"/>
                  </a:moveTo>
                  <a:lnTo>
                    <a:pt x="103117" y="65666"/>
                  </a:lnTo>
                  <a:lnTo>
                    <a:pt x="98671" y="74730"/>
                  </a:lnTo>
                  <a:lnTo>
                    <a:pt x="95422" y="80544"/>
                  </a:lnTo>
                  <a:lnTo>
                    <a:pt x="104485" y="83622"/>
                  </a:lnTo>
                  <a:lnTo>
                    <a:pt x="107905" y="78492"/>
                  </a:lnTo>
                  <a:lnTo>
                    <a:pt x="112181" y="70626"/>
                  </a:lnTo>
                  <a:lnTo>
                    <a:pt x="116114" y="63272"/>
                  </a:lnTo>
                  <a:lnTo>
                    <a:pt x="105169" y="59852"/>
                  </a:lnTo>
                  <a:close/>
                </a:path>
                <a:path w="671194" h="158114">
                  <a:moveTo>
                    <a:pt x="84306" y="0"/>
                  </a:moveTo>
                  <a:lnTo>
                    <a:pt x="72165" y="0"/>
                  </a:lnTo>
                  <a:lnTo>
                    <a:pt x="58989" y="12470"/>
                  </a:lnTo>
                  <a:lnTo>
                    <a:pt x="41661" y="24475"/>
                  </a:lnTo>
                  <a:lnTo>
                    <a:pt x="21544" y="35230"/>
                  </a:lnTo>
                  <a:lnTo>
                    <a:pt x="0" y="43948"/>
                  </a:lnTo>
                  <a:lnTo>
                    <a:pt x="2394" y="46685"/>
                  </a:lnTo>
                  <a:lnTo>
                    <a:pt x="5301" y="51131"/>
                  </a:lnTo>
                  <a:lnTo>
                    <a:pt x="6840" y="54038"/>
                  </a:lnTo>
                  <a:lnTo>
                    <a:pt x="28040" y="44892"/>
                  </a:lnTo>
                  <a:lnTo>
                    <a:pt x="47860" y="34094"/>
                  </a:lnTo>
                  <a:lnTo>
                    <a:pt x="50276" y="32463"/>
                  </a:lnTo>
                  <a:lnTo>
                    <a:pt x="50276" y="31294"/>
                  </a:lnTo>
                  <a:lnTo>
                    <a:pt x="52008" y="31294"/>
                  </a:lnTo>
                  <a:lnTo>
                    <a:pt x="65300" y="22319"/>
                  </a:lnTo>
                  <a:lnTo>
                    <a:pt x="79005" y="10431"/>
                  </a:lnTo>
                  <a:lnTo>
                    <a:pt x="96985" y="10431"/>
                  </a:lnTo>
                  <a:lnTo>
                    <a:pt x="84306" y="0"/>
                  </a:lnTo>
                  <a:close/>
                </a:path>
                <a:path w="671194" h="158114">
                  <a:moveTo>
                    <a:pt x="132081" y="31294"/>
                  </a:moveTo>
                  <a:lnTo>
                    <a:pt x="109957" y="31294"/>
                  </a:lnTo>
                  <a:lnTo>
                    <a:pt x="109957" y="32845"/>
                  </a:lnTo>
                  <a:lnTo>
                    <a:pt x="112800" y="34650"/>
                  </a:lnTo>
                  <a:lnTo>
                    <a:pt x="132957" y="44975"/>
                  </a:lnTo>
                  <a:lnTo>
                    <a:pt x="152367" y="52841"/>
                  </a:lnTo>
                  <a:lnTo>
                    <a:pt x="154249" y="49592"/>
                  </a:lnTo>
                  <a:lnTo>
                    <a:pt x="157156" y="44975"/>
                  </a:lnTo>
                  <a:lnTo>
                    <a:pt x="159892" y="42238"/>
                  </a:lnTo>
                  <a:lnTo>
                    <a:pt x="139617" y="34941"/>
                  </a:lnTo>
                  <a:lnTo>
                    <a:pt x="132081" y="31294"/>
                  </a:lnTo>
                  <a:close/>
                </a:path>
                <a:path w="671194" h="158114">
                  <a:moveTo>
                    <a:pt x="107513" y="31294"/>
                  </a:moveTo>
                  <a:lnTo>
                    <a:pt x="52008" y="31294"/>
                  </a:lnTo>
                  <a:lnTo>
                    <a:pt x="50276" y="32463"/>
                  </a:lnTo>
                  <a:lnTo>
                    <a:pt x="50276" y="40357"/>
                  </a:lnTo>
                  <a:lnTo>
                    <a:pt x="109957" y="40357"/>
                  </a:lnTo>
                  <a:lnTo>
                    <a:pt x="109957" y="32845"/>
                  </a:lnTo>
                  <a:lnTo>
                    <a:pt x="107513" y="31294"/>
                  </a:lnTo>
                  <a:close/>
                </a:path>
                <a:path w="671194" h="158114">
                  <a:moveTo>
                    <a:pt x="96985" y="10431"/>
                  </a:moveTo>
                  <a:lnTo>
                    <a:pt x="79005" y="10431"/>
                  </a:lnTo>
                  <a:lnTo>
                    <a:pt x="94292" y="22901"/>
                  </a:lnTo>
                  <a:lnTo>
                    <a:pt x="109957" y="32845"/>
                  </a:lnTo>
                  <a:lnTo>
                    <a:pt x="109957" y="31294"/>
                  </a:lnTo>
                  <a:lnTo>
                    <a:pt x="132081" y="31294"/>
                  </a:lnTo>
                  <a:lnTo>
                    <a:pt x="119406" y="25159"/>
                  </a:lnTo>
                  <a:lnTo>
                    <a:pt x="100541" y="13357"/>
                  </a:lnTo>
                  <a:lnTo>
                    <a:pt x="96985" y="10431"/>
                  </a:lnTo>
                  <a:close/>
                </a:path>
                <a:path w="671194" h="158114">
                  <a:moveTo>
                    <a:pt x="52008" y="31294"/>
                  </a:moveTo>
                  <a:lnTo>
                    <a:pt x="50276" y="31294"/>
                  </a:lnTo>
                  <a:lnTo>
                    <a:pt x="50276" y="32463"/>
                  </a:lnTo>
                  <a:lnTo>
                    <a:pt x="52008" y="31294"/>
                  </a:lnTo>
                  <a:close/>
                </a:path>
                <a:path w="671194" h="158114">
                  <a:moveTo>
                    <a:pt x="128939" y="101236"/>
                  </a:moveTo>
                  <a:lnTo>
                    <a:pt x="32320" y="101236"/>
                  </a:lnTo>
                  <a:lnTo>
                    <a:pt x="32320" y="157327"/>
                  </a:lnTo>
                  <a:lnTo>
                    <a:pt x="44975" y="157327"/>
                  </a:lnTo>
                  <a:lnTo>
                    <a:pt x="44975" y="152025"/>
                  </a:lnTo>
                  <a:lnTo>
                    <a:pt x="39844" y="152025"/>
                  </a:lnTo>
                  <a:lnTo>
                    <a:pt x="39844" y="142791"/>
                  </a:lnTo>
                  <a:lnTo>
                    <a:pt x="44975" y="142791"/>
                  </a:lnTo>
                  <a:lnTo>
                    <a:pt x="44975" y="131162"/>
                  </a:lnTo>
                  <a:lnTo>
                    <a:pt x="39844" y="131162"/>
                  </a:lnTo>
                  <a:lnTo>
                    <a:pt x="39844" y="121757"/>
                  </a:lnTo>
                  <a:lnTo>
                    <a:pt x="44975" y="121757"/>
                  </a:lnTo>
                  <a:lnTo>
                    <a:pt x="44975" y="110300"/>
                  </a:lnTo>
                  <a:lnTo>
                    <a:pt x="128939" y="110300"/>
                  </a:lnTo>
                  <a:lnTo>
                    <a:pt x="128939" y="101236"/>
                  </a:lnTo>
                  <a:close/>
                </a:path>
                <a:path w="671194" h="158114">
                  <a:moveTo>
                    <a:pt x="128939" y="110300"/>
                  </a:moveTo>
                  <a:lnTo>
                    <a:pt x="115943" y="110300"/>
                  </a:lnTo>
                  <a:lnTo>
                    <a:pt x="115943" y="157156"/>
                  </a:lnTo>
                  <a:lnTo>
                    <a:pt x="128939" y="157156"/>
                  </a:lnTo>
                  <a:lnTo>
                    <a:pt x="128939" y="152025"/>
                  </a:lnTo>
                  <a:lnTo>
                    <a:pt x="121586" y="152025"/>
                  </a:lnTo>
                  <a:lnTo>
                    <a:pt x="121586" y="142791"/>
                  </a:lnTo>
                  <a:lnTo>
                    <a:pt x="128939" y="142791"/>
                  </a:lnTo>
                  <a:lnTo>
                    <a:pt x="128939" y="131162"/>
                  </a:lnTo>
                  <a:lnTo>
                    <a:pt x="121586" y="131162"/>
                  </a:lnTo>
                  <a:lnTo>
                    <a:pt x="121586" y="121757"/>
                  </a:lnTo>
                  <a:lnTo>
                    <a:pt x="128939" y="121757"/>
                  </a:lnTo>
                  <a:lnTo>
                    <a:pt x="128939" y="110300"/>
                  </a:lnTo>
                  <a:close/>
                </a:path>
                <a:path w="671194" h="158114">
                  <a:moveTo>
                    <a:pt x="44975" y="142791"/>
                  </a:moveTo>
                  <a:lnTo>
                    <a:pt x="39844" y="142791"/>
                  </a:lnTo>
                  <a:lnTo>
                    <a:pt x="39844" y="152025"/>
                  </a:lnTo>
                  <a:lnTo>
                    <a:pt x="44975" y="152025"/>
                  </a:lnTo>
                  <a:lnTo>
                    <a:pt x="44975" y="142791"/>
                  </a:lnTo>
                  <a:close/>
                </a:path>
                <a:path w="671194" h="158114">
                  <a:moveTo>
                    <a:pt x="115943" y="142791"/>
                  </a:moveTo>
                  <a:lnTo>
                    <a:pt x="44975" y="142791"/>
                  </a:lnTo>
                  <a:lnTo>
                    <a:pt x="44975" y="152025"/>
                  </a:lnTo>
                  <a:lnTo>
                    <a:pt x="115943" y="152025"/>
                  </a:lnTo>
                  <a:lnTo>
                    <a:pt x="115943" y="142791"/>
                  </a:lnTo>
                  <a:close/>
                </a:path>
                <a:path w="671194" h="158114">
                  <a:moveTo>
                    <a:pt x="128939" y="142791"/>
                  </a:moveTo>
                  <a:lnTo>
                    <a:pt x="121586" y="142791"/>
                  </a:lnTo>
                  <a:lnTo>
                    <a:pt x="121586" y="152025"/>
                  </a:lnTo>
                  <a:lnTo>
                    <a:pt x="128939" y="152025"/>
                  </a:lnTo>
                  <a:lnTo>
                    <a:pt x="128939" y="142791"/>
                  </a:lnTo>
                  <a:close/>
                </a:path>
                <a:path w="671194" h="158114">
                  <a:moveTo>
                    <a:pt x="44975" y="121757"/>
                  </a:moveTo>
                  <a:lnTo>
                    <a:pt x="39844" y="121757"/>
                  </a:lnTo>
                  <a:lnTo>
                    <a:pt x="39844" y="131162"/>
                  </a:lnTo>
                  <a:lnTo>
                    <a:pt x="44975" y="131162"/>
                  </a:lnTo>
                  <a:lnTo>
                    <a:pt x="44975" y="121757"/>
                  </a:lnTo>
                  <a:close/>
                </a:path>
                <a:path w="671194" h="158114">
                  <a:moveTo>
                    <a:pt x="115943" y="121757"/>
                  </a:moveTo>
                  <a:lnTo>
                    <a:pt x="44975" y="121757"/>
                  </a:lnTo>
                  <a:lnTo>
                    <a:pt x="44975" y="131162"/>
                  </a:lnTo>
                  <a:lnTo>
                    <a:pt x="115943" y="131162"/>
                  </a:lnTo>
                  <a:lnTo>
                    <a:pt x="115943" y="121757"/>
                  </a:lnTo>
                  <a:close/>
                </a:path>
                <a:path w="671194" h="158114">
                  <a:moveTo>
                    <a:pt x="128939" y="121757"/>
                  </a:moveTo>
                  <a:lnTo>
                    <a:pt x="121586" y="121757"/>
                  </a:lnTo>
                  <a:lnTo>
                    <a:pt x="121586" y="131162"/>
                  </a:lnTo>
                  <a:lnTo>
                    <a:pt x="128939" y="131162"/>
                  </a:lnTo>
                  <a:lnTo>
                    <a:pt x="128939" y="121757"/>
                  </a:lnTo>
                  <a:close/>
                </a:path>
                <a:path w="671194" h="158114">
                  <a:moveTo>
                    <a:pt x="305248" y="6669"/>
                  </a:moveTo>
                  <a:lnTo>
                    <a:pt x="197684" y="6669"/>
                  </a:lnTo>
                  <a:lnTo>
                    <a:pt x="197684" y="45317"/>
                  </a:lnTo>
                  <a:lnTo>
                    <a:pt x="305248" y="45317"/>
                  </a:lnTo>
                  <a:lnTo>
                    <a:pt x="305248" y="34714"/>
                  </a:lnTo>
                  <a:lnTo>
                    <a:pt x="210510" y="34714"/>
                  </a:lnTo>
                  <a:lnTo>
                    <a:pt x="210510" y="17100"/>
                  </a:lnTo>
                  <a:lnTo>
                    <a:pt x="305248" y="17100"/>
                  </a:lnTo>
                  <a:lnTo>
                    <a:pt x="305248" y="6669"/>
                  </a:lnTo>
                  <a:close/>
                </a:path>
                <a:path w="671194" h="158114">
                  <a:moveTo>
                    <a:pt x="305248" y="17100"/>
                  </a:moveTo>
                  <a:lnTo>
                    <a:pt x="291739" y="17100"/>
                  </a:lnTo>
                  <a:lnTo>
                    <a:pt x="291739" y="34714"/>
                  </a:lnTo>
                  <a:lnTo>
                    <a:pt x="305248" y="34714"/>
                  </a:lnTo>
                  <a:lnTo>
                    <a:pt x="305248" y="17100"/>
                  </a:lnTo>
                  <a:close/>
                </a:path>
                <a:path w="671194" h="158114">
                  <a:moveTo>
                    <a:pt x="275835" y="129110"/>
                  </a:moveTo>
                  <a:lnTo>
                    <a:pt x="264720" y="137490"/>
                  </a:lnTo>
                  <a:lnTo>
                    <a:pt x="279031" y="142037"/>
                  </a:lnTo>
                  <a:lnTo>
                    <a:pt x="293791" y="147323"/>
                  </a:lnTo>
                  <a:lnTo>
                    <a:pt x="307525" y="152736"/>
                  </a:lnTo>
                  <a:lnTo>
                    <a:pt x="318758" y="157669"/>
                  </a:lnTo>
                  <a:lnTo>
                    <a:pt x="329873" y="148434"/>
                  </a:lnTo>
                  <a:lnTo>
                    <a:pt x="318304" y="143780"/>
                  </a:lnTo>
                  <a:lnTo>
                    <a:pt x="304522" y="138644"/>
                  </a:lnTo>
                  <a:lnTo>
                    <a:pt x="289906" y="133573"/>
                  </a:lnTo>
                  <a:lnTo>
                    <a:pt x="275835" y="129110"/>
                  </a:lnTo>
                  <a:close/>
                </a:path>
                <a:path w="671194" h="158114">
                  <a:moveTo>
                    <a:pt x="222994" y="128597"/>
                  </a:moveTo>
                  <a:lnTo>
                    <a:pt x="212984" y="134000"/>
                  </a:lnTo>
                  <a:lnTo>
                    <a:pt x="200121" y="139371"/>
                  </a:lnTo>
                  <a:lnTo>
                    <a:pt x="185912" y="144229"/>
                  </a:lnTo>
                  <a:lnTo>
                    <a:pt x="171862" y="148092"/>
                  </a:lnTo>
                  <a:lnTo>
                    <a:pt x="174940" y="150657"/>
                  </a:lnTo>
                  <a:lnTo>
                    <a:pt x="179216" y="154762"/>
                  </a:lnTo>
                  <a:lnTo>
                    <a:pt x="181439" y="157498"/>
                  </a:lnTo>
                  <a:lnTo>
                    <a:pt x="195309" y="153514"/>
                  </a:lnTo>
                  <a:lnTo>
                    <a:pt x="209727" y="148434"/>
                  </a:lnTo>
                  <a:lnTo>
                    <a:pt x="223306" y="142660"/>
                  </a:lnTo>
                  <a:lnTo>
                    <a:pt x="234964" y="136464"/>
                  </a:lnTo>
                  <a:lnTo>
                    <a:pt x="222994" y="128597"/>
                  </a:lnTo>
                  <a:close/>
                </a:path>
                <a:path w="671194" h="158114">
                  <a:moveTo>
                    <a:pt x="312089" y="55235"/>
                  </a:moveTo>
                  <a:lnTo>
                    <a:pt x="190331" y="55235"/>
                  </a:lnTo>
                  <a:lnTo>
                    <a:pt x="190331" y="128768"/>
                  </a:lnTo>
                  <a:lnTo>
                    <a:pt x="222677" y="128768"/>
                  </a:lnTo>
                  <a:lnTo>
                    <a:pt x="222994" y="128597"/>
                  </a:lnTo>
                  <a:lnTo>
                    <a:pt x="312089" y="128597"/>
                  </a:lnTo>
                  <a:lnTo>
                    <a:pt x="312089" y="119363"/>
                  </a:lnTo>
                  <a:lnTo>
                    <a:pt x="203157" y="119363"/>
                  </a:lnTo>
                  <a:lnTo>
                    <a:pt x="203157" y="107050"/>
                  </a:lnTo>
                  <a:lnTo>
                    <a:pt x="312089" y="107050"/>
                  </a:lnTo>
                  <a:lnTo>
                    <a:pt x="312089" y="97987"/>
                  </a:lnTo>
                  <a:lnTo>
                    <a:pt x="203157" y="97987"/>
                  </a:lnTo>
                  <a:lnTo>
                    <a:pt x="203157" y="85845"/>
                  </a:lnTo>
                  <a:lnTo>
                    <a:pt x="312089" y="85845"/>
                  </a:lnTo>
                  <a:lnTo>
                    <a:pt x="312089" y="76782"/>
                  </a:lnTo>
                  <a:lnTo>
                    <a:pt x="203157" y="76782"/>
                  </a:lnTo>
                  <a:lnTo>
                    <a:pt x="203157" y="64811"/>
                  </a:lnTo>
                  <a:lnTo>
                    <a:pt x="312089" y="64811"/>
                  </a:lnTo>
                  <a:lnTo>
                    <a:pt x="312089" y="55235"/>
                  </a:lnTo>
                  <a:close/>
                </a:path>
                <a:path w="671194" h="158114">
                  <a:moveTo>
                    <a:pt x="312089" y="128597"/>
                  </a:moveTo>
                  <a:lnTo>
                    <a:pt x="222994" y="128597"/>
                  </a:lnTo>
                  <a:lnTo>
                    <a:pt x="223254" y="128768"/>
                  </a:lnTo>
                  <a:lnTo>
                    <a:pt x="312089" y="128768"/>
                  </a:lnTo>
                  <a:lnTo>
                    <a:pt x="312089" y="128597"/>
                  </a:lnTo>
                  <a:close/>
                </a:path>
                <a:path w="671194" h="158114">
                  <a:moveTo>
                    <a:pt x="312089" y="107050"/>
                  </a:moveTo>
                  <a:lnTo>
                    <a:pt x="298921" y="107050"/>
                  </a:lnTo>
                  <a:lnTo>
                    <a:pt x="298921" y="119363"/>
                  </a:lnTo>
                  <a:lnTo>
                    <a:pt x="312089" y="119363"/>
                  </a:lnTo>
                  <a:lnTo>
                    <a:pt x="312089" y="107050"/>
                  </a:lnTo>
                  <a:close/>
                </a:path>
                <a:path w="671194" h="158114">
                  <a:moveTo>
                    <a:pt x="312089" y="85845"/>
                  </a:moveTo>
                  <a:lnTo>
                    <a:pt x="298921" y="85845"/>
                  </a:lnTo>
                  <a:lnTo>
                    <a:pt x="298921" y="97987"/>
                  </a:lnTo>
                  <a:lnTo>
                    <a:pt x="312089" y="97987"/>
                  </a:lnTo>
                  <a:lnTo>
                    <a:pt x="312089" y="85845"/>
                  </a:lnTo>
                  <a:close/>
                </a:path>
                <a:path w="671194" h="158114">
                  <a:moveTo>
                    <a:pt x="312089" y="64811"/>
                  </a:moveTo>
                  <a:lnTo>
                    <a:pt x="298921" y="64811"/>
                  </a:lnTo>
                  <a:lnTo>
                    <a:pt x="298921" y="76782"/>
                  </a:lnTo>
                  <a:lnTo>
                    <a:pt x="312089" y="76782"/>
                  </a:lnTo>
                  <a:lnTo>
                    <a:pt x="312089" y="64811"/>
                  </a:lnTo>
                  <a:close/>
                </a:path>
                <a:path w="671194" h="158114">
                  <a:moveTo>
                    <a:pt x="419824" y="146211"/>
                  </a:moveTo>
                  <a:lnTo>
                    <a:pt x="421534" y="149460"/>
                  </a:lnTo>
                  <a:lnTo>
                    <a:pt x="423244" y="154077"/>
                  </a:lnTo>
                  <a:lnTo>
                    <a:pt x="423757" y="157327"/>
                  </a:lnTo>
                  <a:lnTo>
                    <a:pt x="433213" y="157300"/>
                  </a:lnTo>
                  <a:lnTo>
                    <a:pt x="458471" y="150315"/>
                  </a:lnTo>
                  <a:lnTo>
                    <a:pt x="458471" y="146553"/>
                  </a:lnTo>
                  <a:lnTo>
                    <a:pt x="430084" y="146553"/>
                  </a:lnTo>
                  <a:lnTo>
                    <a:pt x="419824" y="146211"/>
                  </a:lnTo>
                  <a:close/>
                </a:path>
                <a:path w="671194" h="158114">
                  <a:moveTo>
                    <a:pt x="380321" y="118850"/>
                  </a:moveTo>
                  <a:lnTo>
                    <a:pt x="371599" y="126374"/>
                  </a:lnTo>
                  <a:lnTo>
                    <a:pt x="379492" y="131609"/>
                  </a:lnTo>
                  <a:lnTo>
                    <a:pt x="387289" y="137468"/>
                  </a:lnTo>
                  <a:lnTo>
                    <a:pt x="394253" y="143424"/>
                  </a:lnTo>
                  <a:lnTo>
                    <a:pt x="399645" y="148947"/>
                  </a:lnTo>
                  <a:lnTo>
                    <a:pt x="409050" y="140397"/>
                  </a:lnTo>
                  <a:lnTo>
                    <a:pt x="403455" y="135034"/>
                  </a:lnTo>
                  <a:lnTo>
                    <a:pt x="396224" y="129303"/>
                  </a:lnTo>
                  <a:lnTo>
                    <a:pt x="388225" y="123732"/>
                  </a:lnTo>
                  <a:lnTo>
                    <a:pt x="380321" y="118850"/>
                  </a:lnTo>
                  <a:close/>
                </a:path>
                <a:path w="671194" h="158114">
                  <a:moveTo>
                    <a:pt x="458471" y="97793"/>
                  </a:moveTo>
                  <a:lnTo>
                    <a:pt x="446159" y="98101"/>
                  </a:lnTo>
                  <a:lnTo>
                    <a:pt x="446159" y="145527"/>
                  </a:lnTo>
                  <a:lnTo>
                    <a:pt x="445304" y="146211"/>
                  </a:lnTo>
                  <a:lnTo>
                    <a:pt x="439660" y="146553"/>
                  </a:lnTo>
                  <a:lnTo>
                    <a:pt x="458471" y="146553"/>
                  </a:lnTo>
                  <a:lnTo>
                    <a:pt x="458471" y="97793"/>
                  </a:lnTo>
                  <a:close/>
                </a:path>
                <a:path w="671194" h="158114">
                  <a:moveTo>
                    <a:pt x="446159" y="108589"/>
                  </a:moveTo>
                  <a:lnTo>
                    <a:pt x="344238" y="108589"/>
                  </a:lnTo>
                  <a:lnTo>
                    <a:pt x="344238" y="119192"/>
                  </a:lnTo>
                  <a:lnTo>
                    <a:pt x="379924" y="119192"/>
                  </a:lnTo>
                  <a:lnTo>
                    <a:pt x="380321" y="118850"/>
                  </a:lnTo>
                  <a:lnTo>
                    <a:pt x="446159" y="118850"/>
                  </a:lnTo>
                  <a:lnTo>
                    <a:pt x="446159" y="108589"/>
                  </a:lnTo>
                  <a:close/>
                </a:path>
                <a:path w="671194" h="158114">
                  <a:moveTo>
                    <a:pt x="446159" y="118850"/>
                  </a:moveTo>
                  <a:lnTo>
                    <a:pt x="380321" y="118850"/>
                  </a:lnTo>
                  <a:lnTo>
                    <a:pt x="380874" y="119192"/>
                  </a:lnTo>
                  <a:lnTo>
                    <a:pt x="446159" y="119192"/>
                  </a:lnTo>
                  <a:lnTo>
                    <a:pt x="446159" y="118850"/>
                  </a:lnTo>
                  <a:close/>
                </a:path>
                <a:path w="671194" h="158114">
                  <a:moveTo>
                    <a:pt x="499513" y="108589"/>
                  </a:moveTo>
                  <a:lnTo>
                    <a:pt x="458471" y="108589"/>
                  </a:lnTo>
                  <a:lnTo>
                    <a:pt x="458471" y="119192"/>
                  </a:lnTo>
                  <a:lnTo>
                    <a:pt x="499513" y="119192"/>
                  </a:lnTo>
                  <a:lnTo>
                    <a:pt x="499513" y="108589"/>
                  </a:lnTo>
                  <a:close/>
                </a:path>
                <a:path w="671194" h="158114">
                  <a:moveTo>
                    <a:pt x="479950" y="88582"/>
                  </a:moveTo>
                  <a:lnTo>
                    <a:pt x="478821" y="88582"/>
                  </a:lnTo>
                  <a:lnTo>
                    <a:pt x="478137" y="97303"/>
                  </a:lnTo>
                  <a:lnTo>
                    <a:pt x="475690" y="97364"/>
                  </a:lnTo>
                  <a:lnTo>
                    <a:pt x="477726" y="98556"/>
                  </a:lnTo>
                  <a:lnTo>
                    <a:pt x="485320" y="103972"/>
                  </a:lnTo>
                  <a:lnTo>
                    <a:pt x="493015" y="96619"/>
                  </a:lnTo>
                  <a:lnTo>
                    <a:pt x="485320" y="91553"/>
                  </a:lnTo>
                  <a:lnTo>
                    <a:pt x="479950" y="88582"/>
                  </a:lnTo>
                  <a:close/>
                </a:path>
                <a:path w="671194" h="158114">
                  <a:moveTo>
                    <a:pt x="415206" y="89509"/>
                  </a:moveTo>
                  <a:lnTo>
                    <a:pt x="351078" y="89950"/>
                  </a:lnTo>
                  <a:lnTo>
                    <a:pt x="351591" y="100039"/>
                  </a:lnTo>
                  <a:lnTo>
                    <a:pt x="446159" y="98101"/>
                  </a:lnTo>
                  <a:lnTo>
                    <a:pt x="446159" y="97474"/>
                  </a:lnTo>
                  <a:lnTo>
                    <a:pt x="471282" y="97474"/>
                  </a:lnTo>
                  <a:lnTo>
                    <a:pt x="475690" y="97364"/>
                  </a:lnTo>
                  <a:lnTo>
                    <a:pt x="468176" y="92964"/>
                  </a:lnTo>
                  <a:lnTo>
                    <a:pt x="466222" y="92002"/>
                  </a:lnTo>
                  <a:lnTo>
                    <a:pt x="415206" y="92002"/>
                  </a:lnTo>
                  <a:lnTo>
                    <a:pt x="415206" y="89509"/>
                  </a:lnTo>
                  <a:close/>
                </a:path>
                <a:path w="671194" h="158114">
                  <a:moveTo>
                    <a:pt x="458471" y="97474"/>
                  </a:moveTo>
                  <a:lnTo>
                    <a:pt x="446159" y="97474"/>
                  </a:lnTo>
                  <a:lnTo>
                    <a:pt x="446159" y="98101"/>
                  </a:lnTo>
                  <a:lnTo>
                    <a:pt x="458471" y="97793"/>
                  </a:lnTo>
                  <a:lnTo>
                    <a:pt x="458471" y="97474"/>
                  </a:lnTo>
                  <a:close/>
                </a:path>
                <a:path w="671194" h="158114">
                  <a:moveTo>
                    <a:pt x="471282" y="97474"/>
                  </a:moveTo>
                  <a:lnTo>
                    <a:pt x="458471" y="97474"/>
                  </a:lnTo>
                  <a:lnTo>
                    <a:pt x="458471" y="97793"/>
                  </a:lnTo>
                  <a:lnTo>
                    <a:pt x="471282" y="97474"/>
                  </a:lnTo>
                  <a:close/>
                </a:path>
                <a:path w="671194" h="158114">
                  <a:moveTo>
                    <a:pt x="478821" y="88582"/>
                  </a:moveTo>
                  <a:lnTo>
                    <a:pt x="459901" y="88889"/>
                  </a:lnTo>
                  <a:lnTo>
                    <a:pt x="468176" y="92964"/>
                  </a:lnTo>
                  <a:lnTo>
                    <a:pt x="475690" y="97364"/>
                  </a:lnTo>
                  <a:lnTo>
                    <a:pt x="478137" y="97303"/>
                  </a:lnTo>
                  <a:lnTo>
                    <a:pt x="478821" y="88582"/>
                  </a:lnTo>
                  <a:close/>
                </a:path>
                <a:path w="671194" h="158114">
                  <a:moveTo>
                    <a:pt x="427861" y="89351"/>
                  </a:moveTo>
                  <a:lnTo>
                    <a:pt x="415206" y="89509"/>
                  </a:lnTo>
                  <a:lnTo>
                    <a:pt x="415206" y="92002"/>
                  </a:lnTo>
                  <a:lnTo>
                    <a:pt x="427861" y="92002"/>
                  </a:lnTo>
                  <a:lnTo>
                    <a:pt x="427861" y="89351"/>
                  </a:lnTo>
                  <a:close/>
                </a:path>
                <a:path w="671194" h="158114">
                  <a:moveTo>
                    <a:pt x="459901" y="88889"/>
                  </a:moveTo>
                  <a:lnTo>
                    <a:pt x="427861" y="89351"/>
                  </a:lnTo>
                  <a:lnTo>
                    <a:pt x="427861" y="92002"/>
                  </a:lnTo>
                  <a:lnTo>
                    <a:pt x="466222" y="92002"/>
                  </a:lnTo>
                  <a:lnTo>
                    <a:pt x="459901" y="88889"/>
                  </a:lnTo>
                  <a:close/>
                </a:path>
                <a:path w="671194" h="158114">
                  <a:moveTo>
                    <a:pt x="427861" y="342"/>
                  </a:moveTo>
                  <a:lnTo>
                    <a:pt x="415206" y="342"/>
                  </a:lnTo>
                  <a:lnTo>
                    <a:pt x="415206" y="89509"/>
                  </a:lnTo>
                  <a:lnTo>
                    <a:pt x="427861" y="89351"/>
                  </a:lnTo>
                  <a:lnTo>
                    <a:pt x="427861" y="342"/>
                  </a:lnTo>
                  <a:close/>
                </a:path>
                <a:path w="671194" h="158114">
                  <a:moveTo>
                    <a:pt x="454538" y="77124"/>
                  </a:moveTo>
                  <a:lnTo>
                    <a:pt x="447185" y="83622"/>
                  </a:lnTo>
                  <a:lnTo>
                    <a:pt x="457664" y="87788"/>
                  </a:lnTo>
                  <a:lnTo>
                    <a:pt x="459901" y="88889"/>
                  </a:lnTo>
                  <a:lnTo>
                    <a:pt x="478821" y="88582"/>
                  </a:lnTo>
                  <a:lnTo>
                    <a:pt x="479950" y="88582"/>
                  </a:lnTo>
                  <a:lnTo>
                    <a:pt x="475700" y="86230"/>
                  </a:lnTo>
                  <a:lnTo>
                    <a:pt x="465119" y="81228"/>
                  </a:lnTo>
                  <a:lnTo>
                    <a:pt x="454538" y="77124"/>
                  </a:lnTo>
                  <a:close/>
                </a:path>
                <a:path w="671194" h="158114">
                  <a:moveTo>
                    <a:pt x="415206" y="33346"/>
                  </a:moveTo>
                  <a:lnTo>
                    <a:pt x="362365" y="33346"/>
                  </a:lnTo>
                  <a:lnTo>
                    <a:pt x="362365" y="80031"/>
                  </a:lnTo>
                  <a:lnTo>
                    <a:pt x="415206" y="80031"/>
                  </a:lnTo>
                  <a:lnTo>
                    <a:pt x="415206" y="71310"/>
                  </a:lnTo>
                  <a:lnTo>
                    <a:pt x="374507" y="71310"/>
                  </a:lnTo>
                  <a:lnTo>
                    <a:pt x="374507" y="60707"/>
                  </a:lnTo>
                  <a:lnTo>
                    <a:pt x="415206" y="60707"/>
                  </a:lnTo>
                  <a:lnTo>
                    <a:pt x="415206" y="52328"/>
                  </a:lnTo>
                  <a:lnTo>
                    <a:pt x="374507" y="52328"/>
                  </a:lnTo>
                  <a:lnTo>
                    <a:pt x="374507" y="41896"/>
                  </a:lnTo>
                  <a:lnTo>
                    <a:pt x="415206" y="41896"/>
                  </a:lnTo>
                  <a:lnTo>
                    <a:pt x="415206" y="33346"/>
                  </a:lnTo>
                  <a:close/>
                </a:path>
                <a:path w="671194" h="158114">
                  <a:moveTo>
                    <a:pt x="482070" y="33346"/>
                  </a:moveTo>
                  <a:lnTo>
                    <a:pt x="427861" y="33346"/>
                  </a:lnTo>
                  <a:lnTo>
                    <a:pt x="427861" y="41896"/>
                  </a:lnTo>
                  <a:lnTo>
                    <a:pt x="469587" y="41896"/>
                  </a:lnTo>
                  <a:lnTo>
                    <a:pt x="469587" y="52328"/>
                  </a:lnTo>
                  <a:lnTo>
                    <a:pt x="427861" y="52328"/>
                  </a:lnTo>
                  <a:lnTo>
                    <a:pt x="427861" y="60707"/>
                  </a:lnTo>
                  <a:lnTo>
                    <a:pt x="469587" y="60707"/>
                  </a:lnTo>
                  <a:lnTo>
                    <a:pt x="469587" y="71310"/>
                  </a:lnTo>
                  <a:lnTo>
                    <a:pt x="427861" y="71310"/>
                  </a:lnTo>
                  <a:lnTo>
                    <a:pt x="427861" y="80031"/>
                  </a:lnTo>
                  <a:lnTo>
                    <a:pt x="451248" y="80031"/>
                  </a:lnTo>
                  <a:lnTo>
                    <a:pt x="454538" y="77124"/>
                  </a:lnTo>
                  <a:lnTo>
                    <a:pt x="482070" y="77124"/>
                  </a:lnTo>
                  <a:lnTo>
                    <a:pt x="482070" y="33346"/>
                  </a:lnTo>
                  <a:close/>
                </a:path>
                <a:path w="671194" h="158114">
                  <a:moveTo>
                    <a:pt x="482070" y="77124"/>
                  </a:moveTo>
                  <a:lnTo>
                    <a:pt x="454538" y="77124"/>
                  </a:lnTo>
                  <a:lnTo>
                    <a:pt x="462033" y="80031"/>
                  </a:lnTo>
                  <a:lnTo>
                    <a:pt x="482070" y="80031"/>
                  </a:lnTo>
                  <a:lnTo>
                    <a:pt x="482070" y="77124"/>
                  </a:lnTo>
                  <a:close/>
                </a:path>
                <a:path w="671194" h="158114">
                  <a:moveTo>
                    <a:pt x="415206" y="13338"/>
                  </a:moveTo>
                  <a:lnTo>
                    <a:pt x="349197" y="13338"/>
                  </a:lnTo>
                  <a:lnTo>
                    <a:pt x="349197" y="23599"/>
                  </a:lnTo>
                  <a:lnTo>
                    <a:pt x="415206" y="23599"/>
                  </a:lnTo>
                  <a:lnTo>
                    <a:pt x="415206" y="13338"/>
                  </a:lnTo>
                  <a:close/>
                </a:path>
                <a:path w="671194" h="158114">
                  <a:moveTo>
                    <a:pt x="492502" y="13338"/>
                  </a:moveTo>
                  <a:lnTo>
                    <a:pt x="427861" y="13338"/>
                  </a:lnTo>
                  <a:lnTo>
                    <a:pt x="427861" y="23599"/>
                  </a:lnTo>
                  <a:lnTo>
                    <a:pt x="492502" y="23599"/>
                  </a:lnTo>
                  <a:lnTo>
                    <a:pt x="492502" y="13338"/>
                  </a:lnTo>
                  <a:close/>
                </a:path>
                <a:path w="671194" h="158114">
                  <a:moveTo>
                    <a:pt x="666246" y="7524"/>
                  </a:moveTo>
                  <a:lnTo>
                    <a:pt x="523283" y="7524"/>
                  </a:lnTo>
                  <a:lnTo>
                    <a:pt x="523283" y="157498"/>
                  </a:lnTo>
                  <a:lnTo>
                    <a:pt x="535767" y="157498"/>
                  </a:lnTo>
                  <a:lnTo>
                    <a:pt x="535767" y="149118"/>
                  </a:lnTo>
                  <a:lnTo>
                    <a:pt x="531492" y="149118"/>
                  </a:lnTo>
                  <a:lnTo>
                    <a:pt x="531492" y="137319"/>
                  </a:lnTo>
                  <a:lnTo>
                    <a:pt x="535767" y="137319"/>
                  </a:lnTo>
                  <a:lnTo>
                    <a:pt x="535767" y="18981"/>
                  </a:lnTo>
                  <a:lnTo>
                    <a:pt x="666246" y="18981"/>
                  </a:lnTo>
                  <a:lnTo>
                    <a:pt x="666246" y="7524"/>
                  </a:lnTo>
                  <a:close/>
                </a:path>
                <a:path w="671194" h="158114">
                  <a:moveTo>
                    <a:pt x="535767" y="137319"/>
                  </a:moveTo>
                  <a:lnTo>
                    <a:pt x="531492" y="137319"/>
                  </a:lnTo>
                  <a:lnTo>
                    <a:pt x="531492" y="149118"/>
                  </a:lnTo>
                  <a:lnTo>
                    <a:pt x="535767" y="149118"/>
                  </a:lnTo>
                  <a:lnTo>
                    <a:pt x="535767" y="137319"/>
                  </a:lnTo>
                  <a:close/>
                </a:path>
                <a:path w="671194" h="158114">
                  <a:moveTo>
                    <a:pt x="670692" y="137319"/>
                  </a:moveTo>
                  <a:lnTo>
                    <a:pt x="535767" y="137319"/>
                  </a:lnTo>
                  <a:lnTo>
                    <a:pt x="535767" y="149118"/>
                  </a:lnTo>
                  <a:lnTo>
                    <a:pt x="670692" y="149118"/>
                  </a:lnTo>
                  <a:lnTo>
                    <a:pt x="670692" y="137319"/>
                  </a:lnTo>
                  <a:close/>
                </a:path>
                <a:path w="671194" h="158114">
                  <a:moveTo>
                    <a:pt x="595449" y="80373"/>
                  </a:moveTo>
                  <a:lnTo>
                    <a:pt x="550473" y="80373"/>
                  </a:lnTo>
                  <a:lnTo>
                    <a:pt x="550473" y="124493"/>
                  </a:lnTo>
                  <a:lnTo>
                    <a:pt x="595449" y="124493"/>
                  </a:lnTo>
                  <a:lnTo>
                    <a:pt x="595449" y="115088"/>
                  </a:lnTo>
                  <a:lnTo>
                    <a:pt x="561418" y="115088"/>
                  </a:lnTo>
                  <a:lnTo>
                    <a:pt x="561418" y="89779"/>
                  </a:lnTo>
                  <a:lnTo>
                    <a:pt x="595449" y="89779"/>
                  </a:lnTo>
                  <a:lnTo>
                    <a:pt x="595449" y="80373"/>
                  </a:lnTo>
                  <a:close/>
                </a:path>
                <a:path w="671194" h="158114">
                  <a:moveTo>
                    <a:pt x="653249" y="80373"/>
                  </a:moveTo>
                  <a:lnTo>
                    <a:pt x="607077" y="80373"/>
                  </a:lnTo>
                  <a:lnTo>
                    <a:pt x="607077" y="124493"/>
                  </a:lnTo>
                  <a:lnTo>
                    <a:pt x="653249" y="124493"/>
                  </a:lnTo>
                  <a:lnTo>
                    <a:pt x="653249" y="115088"/>
                  </a:lnTo>
                  <a:lnTo>
                    <a:pt x="618022" y="115088"/>
                  </a:lnTo>
                  <a:lnTo>
                    <a:pt x="618022" y="89779"/>
                  </a:lnTo>
                  <a:lnTo>
                    <a:pt x="653249" y="89779"/>
                  </a:lnTo>
                  <a:lnTo>
                    <a:pt x="653249" y="80373"/>
                  </a:lnTo>
                  <a:close/>
                </a:path>
                <a:path w="671194" h="158114">
                  <a:moveTo>
                    <a:pt x="595449" y="89779"/>
                  </a:moveTo>
                  <a:lnTo>
                    <a:pt x="584162" y="89779"/>
                  </a:lnTo>
                  <a:lnTo>
                    <a:pt x="584162" y="115088"/>
                  </a:lnTo>
                  <a:lnTo>
                    <a:pt x="595449" y="115088"/>
                  </a:lnTo>
                  <a:lnTo>
                    <a:pt x="595449" y="89779"/>
                  </a:lnTo>
                  <a:close/>
                </a:path>
                <a:path w="671194" h="158114">
                  <a:moveTo>
                    <a:pt x="653249" y="89779"/>
                  </a:moveTo>
                  <a:lnTo>
                    <a:pt x="641963" y="89779"/>
                  </a:lnTo>
                  <a:lnTo>
                    <a:pt x="641963" y="115088"/>
                  </a:lnTo>
                  <a:lnTo>
                    <a:pt x="653249" y="115088"/>
                  </a:lnTo>
                  <a:lnTo>
                    <a:pt x="653249" y="89779"/>
                  </a:lnTo>
                  <a:close/>
                </a:path>
                <a:path w="671194" h="158114">
                  <a:moveTo>
                    <a:pt x="633241" y="30610"/>
                  </a:moveTo>
                  <a:lnTo>
                    <a:pt x="569284" y="30610"/>
                  </a:lnTo>
                  <a:lnTo>
                    <a:pt x="569284" y="68745"/>
                  </a:lnTo>
                  <a:lnTo>
                    <a:pt x="633241" y="68745"/>
                  </a:lnTo>
                  <a:lnTo>
                    <a:pt x="633241" y="59510"/>
                  </a:lnTo>
                  <a:lnTo>
                    <a:pt x="581255" y="59510"/>
                  </a:lnTo>
                  <a:lnTo>
                    <a:pt x="581255" y="39844"/>
                  </a:lnTo>
                  <a:lnTo>
                    <a:pt x="633241" y="39844"/>
                  </a:lnTo>
                  <a:lnTo>
                    <a:pt x="633241" y="30610"/>
                  </a:lnTo>
                  <a:close/>
                </a:path>
                <a:path w="671194" h="158114">
                  <a:moveTo>
                    <a:pt x="633241" y="39844"/>
                  </a:moveTo>
                  <a:lnTo>
                    <a:pt x="620587" y="39844"/>
                  </a:lnTo>
                  <a:lnTo>
                    <a:pt x="620587" y="59510"/>
                  </a:lnTo>
                  <a:lnTo>
                    <a:pt x="633241" y="59510"/>
                  </a:lnTo>
                  <a:lnTo>
                    <a:pt x="633241" y="39844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8238759" y="2910819"/>
              <a:ext cx="404731" cy="95888"/>
            </a:xfrm>
            <a:custGeom>
              <a:avLst/>
              <a:gdLst/>
              <a:ahLst/>
              <a:cxnLst/>
              <a:rect l="l" t="t" r="r" b="b"/>
              <a:pathLst>
                <a:path w="667384" h="158114">
                  <a:moveTo>
                    <a:pt x="101236" y="144672"/>
                  </a:moveTo>
                  <a:lnTo>
                    <a:pt x="102946" y="148092"/>
                  </a:lnTo>
                  <a:lnTo>
                    <a:pt x="104998" y="153906"/>
                  </a:lnTo>
                  <a:lnTo>
                    <a:pt x="105511" y="157327"/>
                  </a:lnTo>
                  <a:lnTo>
                    <a:pt x="115275" y="157244"/>
                  </a:lnTo>
                  <a:lnTo>
                    <a:pt x="141936" y="148947"/>
                  </a:lnTo>
                  <a:lnTo>
                    <a:pt x="141936" y="145185"/>
                  </a:lnTo>
                  <a:lnTo>
                    <a:pt x="112352" y="145185"/>
                  </a:lnTo>
                  <a:lnTo>
                    <a:pt x="101236" y="144672"/>
                  </a:lnTo>
                  <a:close/>
                </a:path>
                <a:path w="667384" h="158114">
                  <a:moveTo>
                    <a:pt x="41036" y="46001"/>
                  </a:moveTo>
                  <a:lnTo>
                    <a:pt x="7353" y="46001"/>
                  </a:lnTo>
                  <a:lnTo>
                    <a:pt x="7353" y="156985"/>
                  </a:lnTo>
                  <a:lnTo>
                    <a:pt x="19494" y="156985"/>
                  </a:lnTo>
                  <a:lnTo>
                    <a:pt x="19494" y="57458"/>
                  </a:lnTo>
                  <a:lnTo>
                    <a:pt x="49923" y="57458"/>
                  </a:lnTo>
                  <a:lnTo>
                    <a:pt x="50447" y="54380"/>
                  </a:lnTo>
                  <a:lnTo>
                    <a:pt x="129623" y="54380"/>
                  </a:lnTo>
                  <a:lnTo>
                    <a:pt x="129623" y="49250"/>
                  </a:lnTo>
                  <a:lnTo>
                    <a:pt x="41896" y="49250"/>
                  </a:lnTo>
                  <a:lnTo>
                    <a:pt x="41036" y="46001"/>
                  </a:lnTo>
                  <a:close/>
                </a:path>
                <a:path w="667384" h="158114">
                  <a:moveTo>
                    <a:pt x="48908" y="96790"/>
                  </a:moveTo>
                  <a:lnTo>
                    <a:pt x="42067" y="96790"/>
                  </a:lnTo>
                  <a:lnTo>
                    <a:pt x="42067" y="149289"/>
                  </a:lnTo>
                  <a:lnTo>
                    <a:pt x="53525" y="149289"/>
                  </a:lnTo>
                  <a:lnTo>
                    <a:pt x="53525" y="138858"/>
                  </a:lnTo>
                  <a:lnTo>
                    <a:pt x="48908" y="138858"/>
                  </a:lnTo>
                  <a:lnTo>
                    <a:pt x="48908" y="128768"/>
                  </a:lnTo>
                  <a:lnTo>
                    <a:pt x="53525" y="128768"/>
                  </a:lnTo>
                  <a:lnTo>
                    <a:pt x="53525" y="106879"/>
                  </a:lnTo>
                  <a:lnTo>
                    <a:pt x="48908" y="106879"/>
                  </a:lnTo>
                  <a:lnTo>
                    <a:pt x="48908" y="96790"/>
                  </a:lnTo>
                  <a:close/>
                </a:path>
                <a:path w="667384" h="158114">
                  <a:moveTo>
                    <a:pt x="136464" y="46001"/>
                  </a:moveTo>
                  <a:lnTo>
                    <a:pt x="129623" y="46001"/>
                  </a:lnTo>
                  <a:lnTo>
                    <a:pt x="129623" y="143988"/>
                  </a:lnTo>
                  <a:lnTo>
                    <a:pt x="128768" y="144843"/>
                  </a:lnTo>
                  <a:lnTo>
                    <a:pt x="125690" y="144843"/>
                  </a:lnTo>
                  <a:lnTo>
                    <a:pt x="122612" y="145014"/>
                  </a:lnTo>
                  <a:lnTo>
                    <a:pt x="112352" y="145185"/>
                  </a:lnTo>
                  <a:lnTo>
                    <a:pt x="141936" y="145185"/>
                  </a:lnTo>
                  <a:lnTo>
                    <a:pt x="141936" y="57458"/>
                  </a:lnTo>
                  <a:lnTo>
                    <a:pt x="136464" y="57458"/>
                  </a:lnTo>
                  <a:lnTo>
                    <a:pt x="136464" y="46001"/>
                  </a:lnTo>
                  <a:close/>
                </a:path>
                <a:path w="667384" h="158114">
                  <a:moveTo>
                    <a:pt x="53525" y="128768"/>
                  </a:moveTo>
                  <a:lnTo>
                    <a:pt x="48908" y="128768"/>
                  </a:lnTo>
                  <a:lnTo>
                    <a:pt x="48908" y="138858"/>
                  </a:lnTo>
                  <a:lnTo>
                    <a:pt x="53525" y="138858"/>
                  </a:lnTo>
                  <a:lnTo>
                    <a:pt x="53525" y="128768"/>
                  </a:lnTo>
                  <a:close/>
                </a:path>
                <a:path w="667384" h="158114">
                  <a:moveTo>
                    <a:pt x="107050" y="96790"/>
                  </a:moveTo>
                  <a:lnTo>
                    <a:pt x="53525" y="96790"/>
                  </a:lnTo>
                  <a:lnTo>
                    <a:pt x="53525" y="106879"/>
                  </a:lnTo>
                  <a:lnTo>
                    <a:pt x="95422" y="106879"/>
                  </a:lnTo>
                  <a:lnTo>
                    <a:pt x="95422" y="128768"/>
                  </a:lnTo>
                  <a:lnTo>
                    <a:pt x="53525" y="128768"/>
                  </a:lnTo>
                  <a:lnTo>
                    <a:pt x="53525" y="138858"/>
                  </a:lnTo>
                  <a:lnTo>
                    <a:pt x="107050" y="138858"/>
                  </a:lnTo>
                  <a:lnTo>
                    <a:pt x="107050" y="96790"/>
                  </a:lnTo>
                  <a:close/>
                </a:path>
                <a:path w="667384" h="158114">
                  <a:moveTo>
                    <a:pt x="53525" y="96790"/>
                  </a:moveTo>
                  <a:lnTo>
                    <a:pt x="48908" y="96790"/>
                  </a:lnTo>
                  <a:lnTo>
                    <a:pt x="48908" y="106879"/>
                  </a:lnTo>
                  <a:lnTo>
                    <a:pt x="53525" y="106879"/>
                  </a:lnTo>
                  <a:lnTo>
                    <a:pt x="53525" y="96790"/>
                  </a:lnTo>
                  <a:close/>
                </a:path>
                <a:path w="667384" h="158114">
                  <a:moveTo>
                    <a:pt x="62075" y="54380"/>
                  </a:moveTo>
                  <a:lnTo>
                    <a:pt x="50447" y="54380"/>
                  </a:lnTo>
                  <a:lnTo>
                    <a:pt x="48440" y="66169"/>
                  </a:lnTo>
                  <a:lnTo>
                    <a:pt x="43628" y="74944"/>
                  </a:lnTo>
                  <a:lnTo>
                    <a:pt x="34743" y="81218"/>
                  </a:lnTo>
                  <a:lnTo>
                    <a:pt x="20520" y="85503"/>
                  </a:lnTo>
                  <a:lnTo>
                    <a:pt x="22744" y="87555"/>
                  </a:lnTo>
                  <a:lnTo>
                    <a:pt x="25651" y="92002"/>
                  </a:lnTo>
                  <a:lnTo>
                    <a:pt x="26848" y="94738"/>
                  </a:lnTo>
                  <a:lnTo>
                    <a:pt x="43222" y="88913"/>
                  </a:lnTo>
                  <a:lnTo>
                    <a:pt x="53696" y="80587"/>
                  </a:lnTo>
                  <a:lnTo>
                    <a:pt x="59553" y="69247"/>
                  </a:lnTo>
                  <a:lnTo>
                    <a:pt x="62075" y="54380"/>
                  </a:lnTo>
                  <a:close/>
                </a:path>
                <a:path w="667384" h="158114">
                  <a:moveTo>
                    <a:pt x="93541" y="54380"/>
                  </a:moveTo>
                  <a:lnTo>
                    <a:pt x="82254" y="54380"/>
                  </a:lnTo>
                  <a:lnTo>
                    <a:pt x="82254" y="85161"/>
                  </a:lnTo>
                  <a:lnTo>
                    <a:pt x="84990" y="87897"/>
                  </a:lnTo>
                  <a:lnTo>
                    <a:pt x="124151" y="87897"/>
                  </a:lnTo>
                  <a:lnTo>
                    <a:pt x="127229" y="84477"/>
                  </a:lnTo>
                  <a:lnTo>
                    <a:pt x="127711" y="77979"/>
                  </a:lnTo>
                  <a:lnTo>
                    <a:pt x="94225" y="77979"/>
                  </a:lnTo>
                  <a:lnTo>
                    <a:pt x="93541" y="77637"/>
                  </a:lnTo>
                  <a:lnTo>
                    <a:pt x="93541" y="54380"/>
                  </a:lnTo>
                  <a:close/>
                </a:path>
                <a:path w="667384" h="158114">
                  <a:moveTo>
                    <a:pt x="118337" y="66693"/>
                  </a:moveTo>
                  <a:lnTo>
                    <a:pt x="117824" y="76953"/>
                  </a:lnTo>
                  <a:lnTo>
                    <a:pt x="117140" y="77979"/>
                  </a:lnTo>
                  <a:lnTo>
                    <a:pt x="127711" y="77979"/>
                  </a:lnTo>
                  <a:lnTo>
                    <a:pt x="128255" y="70626"/>
                  </a:lnTo>
                  <a:lnTo>
                    <a:pt x="125177" y="69942"/>
                  </a:lnTo>
                  <a:lnTo>
                    <a:pt x="120560" y="68403"/>
                  </a:lnTo>
                  <a:lnTo>
                    <a:pt x="118337" y="66693"/>
                  </a:lnTo>
                  <a:close/>
                </a:path>
                <a:path w="667384" h="158114">
                  <a:moveTo>
                    <a:pt x="82254" y="54380"/>
                  </a:moveTo>
                  <a:lnTo>
                    <a:pt x="62075" y="54380"/>
                  </a:lnTo>
                  <a:lnTo>
                    <a:pt x="61553" y="57458"/>
                  </a:lnTo>
                  <a:lnTo>
                    <a:pt x="82254" y="57458"/>
                  </a:lnTo>
                  <a:lnTo>
                    <a:pt x="82254" y="54380"/>
                  </a:lnTo>
                  <a:close/>
                </a:path>
                <a:path w="667384" h="158114">
                  <a:moveTo>
                    <a:pt x="129623" y="54380"/>
                  </a:moveTo>
                  <a:lnTo>
                    <a:pt x="93541" y="54380"/>
                  </a:lnTo>
                  <a:lnTo>
                    <a:pt x="93541" y="57458"/>
                  </a:lnTo>
                  <a:lnTo>
                    <a:pt x="129623" y="57458"/>
                  </a:lnTo>
                  <a:lnTo>
                    <a:pt x="129623" y="54380"/>
                  </a:lnTo>
                  <a:close/>
                </a:path>
                <a:path w="667384" h="158114">
                  <a:moveTo>
                    <a:pt x="141936" y="46001"/>
                  </a:moveTo>
                  <a:lnTo>
                    <a:pt x="136464" y="46001"/>
                  </a:lnTo>
                  <a:lnTo>
                    <a:pt x="136464" y="57458"/>
                  </a:lnTo>
                  <a:lnTo>
                    <a:pt x="141936" y="57458"/>
                  </a:lnTo>
                  <a:lnTo>
                    <a:pt x="141936" y="46001"/>
                  </a:lnTo>
                  <a:close/>
                </a:path>
                <a:path w="667384" h="158114">
                  <a:moveTo>
                    <a:pt x="45317" y="25309"/>
                  </a:moveTo>
                  <a:lnTo>
                    <a:pt x="32833" y="27874"/>
                  </a:lnTo>
                  <a:lnTo>
                    <a:pt x="36595" y="34543"/>
                  </a:lnTo>
                  <a:lnTo>
                    <a:pt x="40357" y="43435"/>
                  </a:lnTo>
                  <a:lnTo>
                    <a:pt x="41896" y="49250"/>
                  </a:lnTo>
                  <a:lnTo>
                    <a:pt x="54893" y="46172"/>
                  </a:lnTo>
                  <a:lnTo>
                    <a:pt x="53183" y="40528"/>
                  </a:lnTo>
                  <a:lnTo>
                    <a:pt x="49250" y="31807"/>
                  </a:lnTo>
                  <a:lnTo>
                    <a:pt x="45317" y="25309"/>
                  </a:lnTo>
                  <a:close/>
                </a:path>
                <a:path w="667384" h="158114">
                  <a:moveTo>
                    <a:pt x="91728" y="46001"/>
                  </a:moveTo>
                  <a:lnTo>
                    <a:pt x="54841" y="46001"/>
                  </a:lnTo>
                  <a:lnTo>
                    <a:pt x="54893" y="46172"/>
                  </a:lnTo>
                  <a:lnTo>
                    <a:pt x="41896" y="49250"/>
                  </a:lnTo>
                  <a:lnTo>
                    <a:pt x="103801" y="49250"/>
                  </a:lnTo>
                  <a:lnTo>
                    <a:pt x="91318" y="46685"/>
                  </a:lnTo>
                  <a:lnTo>
                    <a:pt x="91728" y="46001"/>
                  </a:lnTo>
                  <a:close/>
                </a:path>
                <a:path w="667384" h="158114">
                  <a:moveTo>
                    <a:pt x="101749" y="24796"/>
                  </a:moveTo>
                  <a:lnTo>
                    <a:pt x="99355" y="31123"/>
                  </a:lnTo>
                  <a:lnTo>
                    <a:pt x="94909" y="40699"/>
                  </a:lnTo>
                  <a:lnTo>
                    <a:pt x="91318" y="46685"/>
                  </a:lnTo>
                  <a:lnTo>
                    <a:pt x="103801" y="49250"/>
                  </a:lnTo>
                  <a:lnTo>
                    <a:pt x="107392" y="43606"/>
                  </a:lnTo>
                  <a:lnTo>
                    <a:pt x="111668" y="35569"/>
                  </a:lnTo>
                  <a:lnTo>
                    <a:pt x="115772" y="27361"/>
                  </a:lnTo>
                  <a:lnTo>
                    <a:pt x="101749" y="24796"/>
                  </a:lnTo>
                  <a:close/>
                </a:path>
                <a:path w="667384" h="158114">
                  <a:moveTo>
                    <a:pt x="129623" y="46001"/>
                  </a:moveTo>
                  <a:lnTo>
                    <a:pt x="105869" y="46001"/>
                  </a:lnTo>
                  <a:lnTo>
                    <a:pt x="103801" y="49250"/>
                  </a:lnTo>
                  <a:lnTo>
                    <a:pt x="129623" y="49250"/>
                  </a:lnTo>
                  <a:lnTo>
                    <a:pt x="129623" y="46001"/>
                  </a:lnTo>
                  <a:close/>
                </a:path>
                <a:path w="667384" h="158114">
                  <a:moveTo>
                    <a:pt x="66693" y="16074"/>
                  </a:moveTo>
                  <a:lnTo>
                    <a:pt x="0" y="16074"/>
                  </a:lnTo>
                  <a:lnTo>
                    <a:pt x="0" y="27874"/>
                  </a:lnTo>
                  <a:lnTo>
                    <a:pt x="32833" y="27874"/>
                  </a:lnTo>
                  <a:lnTo>
                    <a:pt x="45317" y="25309"/>
                  </a:lnTo>
                  <a:lnTo>
                    <a:pt x="101555" y="25309"/>
                  </a:lnTo>
                  <a:lnTo>
                    <a:pt x="101749" y="24796"/>
                  </a:lnTo>
                  <a:lnTo>
                    <a:pt x="147921" y="24796"/>
                  </a:lnTo>
                  <a:lnTo>
                    <a:pt x="147921" y="22915"/>
                  </a:lnTo>
                  <a:lnTo>
                    <a:pt x="66693" y="22915"/>
                  </a:lnTo>
                  <a:lnTo>
                    <a:pt x="66693" y="16074"/>
                  </a:lnTo>
                  <a:close/>
                </a:path>
                <a:path w="667384" h="158114">
                  <a:moveTo>
                    <a:pt x="101555" y="25309"/>
                  </a:moveTo>
                  <a:lnTo>
                    <a:pt x="45317" y="25309"/>
                  </a:lnTo>
                  <a:lnTo>
                    <a:pt x="46869" y="27874"/>
                  </a:lnTo>
                  <a:lnTo>
                    <a:pt x="100584" y="27874"/>
                  </a:lnTo>
                  <a:lnTo>
                    <a:pt x="101555" y="25309"/>
                  </a:lnTo>
                  <a:close/>
                </a:path>
                <a:path w="667384" h="158114">
                  <a:moveTo>
                    <a:pt x="147921" y="24796"/>
                  </a:moveTo>
                  <a:lnTo>
                    <a:pt x="101749" y="24796"/>
                  </a:lnTo>
                  <a:lnTo>
                    <a:pt x="115772" y="27361"/>
                  </a:lnTo>
                  <a:lnTo>
                    <a:pt x="115515" y="27874"/>
                  </a:lnTo>
                  <a:lnTo>
                    <a:pt x="147921" y="27874"/>
                  </a:lnTo>
                  <a:lnTo>
                    <a:pt x="147921" y="24796"/>
                  </a:lnTo>
                  <a:close/>
                </a:path>
                <a:path w="667384" h="158114">
                  <a:moveTo>
                    <a:pt x="79860" y="0"/>
                  </a:moveTo>
                  <a:lnTo>
                    <a:pt x="66693" y="0"/>
                  </a:lnTo>
                  <a:lnTo>
                    <a:pt x="66693" y="22915"/>
                  </a:lnTo>
                  <a:lnTo>
                    <a:pt x="79860" y="22915"/>
                  </a:lnTo>
                  <a:lnTo>
                    <a:pt x="79860" y="0"/>
                  </a:lnTo>
                  <a:close/>
                </a:path>
                <a:path w="667384" h="158114">
                  <a:moveTo>
                    <a:pt x="147921" y="16074"/>
                  </a:moveTo>
                  <a:lnTo>
                    <a:pt x="79860" y="16074"/>
                  </a:lnTo>
                  <a:lnTo>
                    <a:pt x="79860" y="22915"/>
                  </a:lnTo>
                  <a:lnTo>
                    <a:pt x="147921" y="22915"/>
                  </a:lnTo>
                  <a:lnTo>
                    <a:pt x="147921" y="16074"/>
                  </a:lnTo>
                  <a:close/>
                </a:path>
                <a:path w="667384" h="158114">
                  <a:moveTo>
                    <a:pt x="292252" y="7182"/>
                  </a:moveTo>
                  <a:lnTo>
                    <a:pt x="198369" y="7182"/>
                  </a:lnTo>
                  <a:lnTo>
                    <a:pt x="198369" y="64298"/>
                  </a:lnTo>
                  <a:lnTo>
                    <a:pt x="292252" y="64298"/>
                  </a:lnTo>
                  <a:lnTo>
                    <a:pt x="292252" y="51986"/>
                  </a:lnTo>
                  <a:lnTo>
                    <a:pt x="210852" y="51986"/>
                  </a:lnTo>
                  <a:lnTo>
                    <a:pt x="210852" y="19494"/>
                  </a:lnTo>
                  <a:lnTo>
                    <a:pt x="292252" y="19494"/>
                  </a:lnTo>
                  <a:lnTo>
                    <a:pt x="292252" y="7182"/>
                  </a:lnTo>
                  <a:close/>
                </a:path>
                <a:path w="667384" h="158114">
                  <a:moveTo>
                    <a:pt x="292252" y="19494"/>
                  </a:moveTo>
                  <a:lnTo>
                    <a:pt x="279255" y="19494"/>
                  </a:lnTo>
                  <a:lnTo>
                    <a:pt x="279255" y="51986"/>
                  </a:lnTo>
                  <a:lnTo>
                    <a:pt x="292252" y="51986"/>
                  </a:lnTo>
                  <a:lnTo>
                    <a:pt x="292252" y="19494"/>
                  </a:lnTo>
                  <a:close/>
                </a:path>
                <a:path w="667384" h="158114">
                  <a:moveTo>
                    <a:pt x="234451" y="82425"/>
                  </a:moveTo>
                  <a:lnTo>
                    <a:pt x="173572" y="82425"/>
                  </a:lnTo>
                  <a:lnTo>
                    <a:pt x="173572" y="157156"/>
                  </a:lnTo>
                  <a:lnTo>
                    <a:pt x="185714" y="157156"/>
                  </a:lnTo>
                  <a:lnTo>
                    <a:pt x="185714" y="147921"/>
                  </a:lnTo>
                  <a:lnTo>
                    <a:pt x="179045" y="147921"/>
                  </a:lnTo>
                  <a:lnTo>
                    <a:pt x="179045" y="135609"/>
                  </a:lnTo>
                  <a:lnTo>
                    <a:pt x="185714" y="135609"/>
                  </a:lnTo>
                  <a:lnTo>
                    <a:pt x="185714" y="94738"/>
                  </a:lnTo>
                  <a:lnTo>
                    <a:pt x="234451" y="94738"/>
                  </a:lnTo>
                  <a:lnTo>
                    <a:pt x="234451" y="82425"/>
                  </a:lnTo>
                  <a:close/>
                </a:path>
                <a:path w="667384" h="158114">
                  <a:moveTo>
                    <a:pt x="234451" y="94738"/>
                  </a:moveTo>
                  <a:lnTo>
                    <a:pt x="221626" y="94738"/>
                  </a:lnTo>
                  <a:lnTo>
                    <a:pt x="221626" y="155788"/>
                  </a:lnTo>
                  <a:lnTo>
                    <a:pt x="234451" y="155788"/>
                  </a:lnTo>
                  <a:lnTo>
                    <a:pt x="234451" y="147921"/>
                  </a:lnTo>
                  <a:lnTo>
                    <a:pt x="226756" y="147921"/>
                  </a:lnTo>
                  <a:lnTo>
                    <a:pt x="226756" y="135609"/>
                  </a:lnTo>
                  <a:lnTo>
                    <a:pt x="234451" y="135609"/>
                  </a:lnTo>
                  <a:lnTo>
                    <a:pt x="234451" y="94738"/>
                  </a:lnTo>
                  <a:close/>
                </a:path>
                <a:path w="667384" h="158114">
                  <a:moveTo>
                    <a:pt x="185714" y="135609"/>
                  </a:moveTo>
                  <a:lnTo>
                    <a:pt x="179045" y="135609"/>
                  </a:lnTo>
                  <a:lnTo>
                    <a:pt x="179045" y="147921"/>
                  </a:lnTo>
                  <a:lnTo>
                    <a:pt x="185714" y="147921"/>
                  </a:lnTo>
                  <a:lnTo>
                    <a:pt x="185714" y="135609"/>
                  </a:lnTo>
                  <a:close/>
                </a:path>
                <a:path w="667384" h="158114">
                  <a:moveTo>
                    <a:pt x="221626" y="135609"/>
                  </a:moveTo>
                  <a:lnTo>
                    <a:pt x="185714" y="135609"/>
                  </a:lnTo>
                  <a:lnTo>
                    <a:pt x="185714" y="147921"/>
                  </a:lnTo>
                  <a:lnTo>
                    <a:pt x="221626" y="147921"/>
                  </a:lnTo>
                  <a:lnTo>
                    <a:pt x="221626" y="135609"/>
                  </a:lnTo>
                  <a:close/>
                </a:path>
                <a:path w="667384" h="158114">
                  <a:moveTo>
                    <a:pt x="234451" y="135609"/>
                  </a:moveTo>
                  <a:lnTo>
                    <a:pt x="226756" y="135609"/>
                  </a:lnTo>
                  <a:lnTo>
                    <a:pt x="226756" y="147921"/>
                  </a:lnTo>
                  <a:lnTo>
                    <a:pt x="234451" y="147921"/>
                  </a:lnTo>
                  <a:lnTo>
                    <a:pt x="234451" y="135609"/>
                  </a:lnTo>
                  <a:close/>
                </a:path>
                <a:path w="667384" h="158114">
                  <a:moveTo>
                    <a:pt x="317390" y="82425"/>
                  </a:moveTo>
                  <a:lnTo>
                    <a:pt x="253091" y="82425"/>
                  </a:lnTo>
                  <a:lnTo>
                    <a:pt x="253091" y="157156"/>
                  </a:lnTo>
                  <a:lnTo>
                    <a:pt x="265404" y="157156"/>
                  </a:lnTo>
                  <a:lnTo>
                    <a:pt x="265404" y="147921"/>
                  </a:lnTo>
                  <a:lnTo>
                    <a:pt x="259418" y="147921"/>
                  </a:lnTo>
                  <a:lnTo>
                    <a:pt x="259418" y="135609"/>
                  </a:lnTo>
                  <a:lnTo>
                    <a:pt x="265404" y="135609"/>
                  </a:lnTo>
                  <a:lnTo>
                    <a:pt x="265404" y="94738"/>
                  </a:lnTo>
                  <a:lnTo>
                    <a:pt x="317390" y="94738"/>
                  </a:lnTo>
                  <a:lnTo>
                    <a:pt x="317390" y="82425"/>
                  </a:lnTo>
                  <a:close/>
                </a:path>
                <a:path w="667384" h="158114">
                  <a:moveTo>
                    <a:pt x="317390" y="94738"/>
                  </a:moveTo>
                  <a:lnTo>
                    <a:pt x="304564" y="94738"/>
                  </a:lnTo>
                  <a:lnTo>
                    <a:pt x="304564" y="156130"/>
                  </a:lnTo>
                  <a:lnTo>
                    <a:pt x="317390" y="156130"/>
                  </a:lnTo>
                  <a:lnTo>
                    <a:pt x="317390" y="147921"/>
                  </a:lnTo>
                  <a:lnTo>
                    <a:pt x="310208" y="147921"/>
                  </a:lnTo>
                  <a:lnTo>
                    <a:pt x="310208" y="135609"/>
                  </a:lnTo>
                  <a:lnTo>
                    <a:pt x="317390" y="135609"/>
                  </a:lnTo>
                  <a:lnTo>
                    <a:pt x="317390" y="94738"/>
                  </a:lnTo>
                  <a:close/>
                </a:path>
                <a:path w="667384" h="158114">
                  <a:moveTo>
                    <a:pt x="265404" y="135609"/>
                  </a:moveTo>
                  <a:lnTo>
                    <a:pt x="259418" y="135609"/>
                  </a:lnTo>
                  <a:lnTo>
                    <a:pt x="259418" y="147921"/>
                  </a:lnTo>
                  <a:lnTo>
                    <a:pt x="265404" y="147921"/>
                  </a:lnTo>
                  <a:lnTo>
                    <a:pt x="265404" y="135609"/>
                  </a:lnTo>
                  <a:close/>
                </a:path>
                <a:path w="667384" h="158114">
                  <a:moveTo>
                    <a:pt x="304564" y="135609"/>
                  </a:moveTo>
                  <a:lnTo>
                    <a:pt x="265404" y="135609"/>
                  </a:lnTo>
                  <a:lnTo>
                    <a:pt x="265404" y="147921"/>
                  </a:lnTo>
                  <a:lnTo>
                    <a:pt x="304564" y="147921"/>
                  </a:lnTo>
                  <a:lnTo>
                    <a:pt x="304564" y="135609"/>
                  </a:lnTo>
                  <a:close/>
                </a:path>
                <a:path w="667384" h="158114">
                  <a:moveTo>
                    <a:pt x="317390" y="135609"/>
                  </a:moveTo>
                  <a:lnTo>
                    <a:pt x="310208" y="135609"/>
                  </a:lnTo>
                  <a:lnTo>
                    <a:pt x="310208" y="147921"/>
                  </a:lnTo>
                  <a:lnTo>
                    <a:pt x="317390" y="147921"/>
                  </a:lnTo>
                  <a:lnTo>
                    <a:pt x="317390" y="135609"/>
                  </a:lnTo>
                  <a:close/>
                </a:path>
                <a:path w="667384" h="158114">
                  <a:moveTo>
                    <a:pt x="475743" y="29755"/>
                  </a:moveTo>
                  <a:lnTo>
                    <a:pt x="473517" y="40387"/>
                  </a:lnTo>
                  <a:lnTo>
                    <a:pt x="470634" y="51964"/>
                  </a:lnTo>
                  <a:lnTo>
                    <a:pt x="467398" y="63254"/>
                  </a:lnTo>
                  <a:lnTo>
                    <a:pt x="464115" y="73020"/>
                  </a:lnTo>
                  <a:lnTo>
                    <a:pt x="474204" y="75756"/>
                  </a:lnTo>
                  <a:lnTo>
                    <a:pt x="477643" y="66423"/>
                  </a:lnTo>
                  <a:lnTo>
                    <a:pt x="481194" y="55470"/>
                  </a:lnTo>
                  <a:lnTo>
                    <a:pt x="484713" y="43844"/>
                  </a:lnTo>
                  <a:lnTo>
                    <a:pt x="488056" y="32491"/>
                  </a:lnTo>
                  <a:lnTo>
                    <a:pt x="475743" y="29755"/>
                  </a:lnTo>
                  <a:close/>
                </a:path>
                <a:path w="667384" h="158114">
                  <a:moveTo>
                    <a:pt x="419995" y="30952"/>
                  </a:moveTo>
                  <a:lnTo>
                    <a:pt x="409563" y="33517"/>
                  </a:lnTo>
                  <a:lnTo>
                    <a:pt x="412636" y="44234"/>
                  </a:lnTo>
                  <a:lnTo>
                    <a:pt x="415292" y="55513"/>
                  </a:lnTo>
                  <a:lnTo>
                    <a:pt x="417307" y="66439"/>
                  </a:lnTo>
                  <a:lnTo>
                    <a:pt x="418456" y="76098"/>
                  </a:lnTo>
                  <a:lnTo>
                    <a:pt x="429742" y="73191"/>
                  </a:lnTo>
                  <a:lnTo>
                    <a:pt x="428435" y="63729"/>
                  </a:lnTo>
                  <a:lnTo>
                    <a:pt x="426215" y="52905"/>
                  </a:lnTo>
                  <a:lnTo>
                    <a:pt x="423321" y="41664"/>
                  </a:lnTo>
                  <a:lnTo>
                    <a:pt x="419995" y="30952"/>
                  </a:lnTo>
                  <a:close/>
                </a:path>
                <a:path w="667384" h="158114">
                  <a:moveTo>
                    <a:pt x="453683" y="13680"/>
                  </a:moveTo>
                  <a:lnTo>
                    <a:pt x="441200" y="13680"/>
                  </a:lnTo>
                  <a:lnTo>
                    <a:pt x="441200" y="157156"/>
                  </a:lnTo>
                  <a:lnTo>
                    <a:pt x="453683" y="157156"/>
                  </a:lnTo>
                  <a:lnTo>
                    <a:pt x="453683" y="13680"/>
                  </a:lnTo>
                  <a:close/>
                </a:path>
                <a:path w="667384" h="158114">
                  <a:moveTo>
                    <a:pt x="351078" y="97645"/>
                  </a:moveTo>
                  <a:lnTo>
                    <a:pt x="344751" y="97645"/>
                  </a:lnTo>
                  <a:lnTo>
                    <a:pt x="344751" y="155446"/>
                  </a:lnTo>
                  <a:lnTo>
                    <a:pt x="355867" y="155446"/>
                  </a:lnTo>
                  <a:lnTo>
                    <a:pt x="355867" y="147579"/>
                  </a:lnTo>
                  <a:lnTo>
                    <a:pt x="351078" y="147579"/>
                  </a:lnTo>
                  <a:lnTo>
                    <a:pt x="351078" y="136806"/>
                  </a:lnTo>
                  <a:lnTo>
                    <a:pt x="355867" y="136806"/>
                  </a:lnTo>
                  <a:lnTo>
                    <a:pt x="355867" y="108247"/>
                  </a:lnTo>
                  <a:lnTo>
                    <a:pt x="351078" y="108247"/>
                  </a:lnTo>
                  <a:lnTo>
                    <a:pt x="351078" y="97645"/>
                  </a:lnTo>
                  <a:close/>
                </a:path>
                <a:path w="667384" h="158114">
                  <a:moveTo>
                    <a:pt x="355867" y="136806"/>
                  </a:moveTo>
                  <a:lnTo>
                    <a:pt x="351078" y="136806"/>
                  </a:lnTo>
                  <a:lnTo>
                    <a:pt x="351078" y="147579"/>
                  </a:lnTo>
                  <a:lnTo>
                    <a:pt x="355867" y="147579"/>
                  </a:lnTo>
                  <a:lnTo>
                    <a:pt x="355867" y="136806"/>
                  </a:lnTo>
                  <a:close/>
                </a:path>
                <a:path w="667384" h="158114">
                  <a:moveTo>
                    <a:pt x="395882" y="97645"/>
                  </a:moveTo>
                  <a:lnTo>
                    <a:pt x="355867" y="97645"/>
                  </a:lnTo>
                  <a:lnTo>
                    <a:pt x="355867" y="108247"/>
                  </a:lnTo>
                  <a:lnTo>
                    <a:pt x="384596" y="108247"/>
                  </a:lnTo>
                  <a:lnTo>
                    <a:pt x="384596" y="136806"/>
                  </a:lnTo>
                  <a:lnTo>
                    <a:pt x="355867" y="136806"/>
                  </a:lnTo>
                  <a:lnTo>
                    <a:pt x="355867" y="147579"/>
                  </a:lnTo>
                  <a:lnTo>
                    <a:pt x="395882" y="147579"/>
                  </a:lnTo>
                  <a:lnTo>
                    <a:pt x="395882" y="97645"/>
                  </a:lnTo>
                  <a:close/>
                </a:path>
                <a:path w="667384" h="158114">
                  <a:moveTo>
                    <a:pt x="355867" y="97645"/>
                  </a:moveTo>
                  <a:lnTo>
                    <a:pt x="351078" y="97645"/>
                  </a:lnTo>
                  <a:lnTo>
                    <a:pt x="351078" y="108247"/>
                  </a:lnTo>
                  <a:lnTo>
                    <a:pt x="355867" y="108247"/>
                  </a:lnTo>
                  <a:lnTo>
                    <a:pt x="355867" y="97645"/>
                  </a:lnTo>
                  <a:close/>
                </a:path>
                <a:path w="667384" h="158114">
                  <a:moveTo>
                    <a:pt x="441200" y="83280"/>
                  </a:moveTo>
                  <a:lnTo>
                    <a:pt x="398790" y="83280"/>
                  </a:lnTo>
                  <a:lnTo>
                    <a:pt x="398790" y="95593"/>
                  </a:lnTo>
                  <a:lnTo>
                    <a:pt x="441200" y="95593"/>
                  </a:lnTo>
                  <a:lnTo>
                    <a:pt x="441200" y="83280"/>
                  </a:lnTo>
                  <a:close/>
                </a:path>
                <a:path w="667384" h="158114">
                  <a:moveTo>
                    <a:pt x="494896" y="83280"/>
                  </a:moveTo>
                  <a:lnTo>
                    <a:pt x="453683" y="83280"/>
                  </a:lnTo>
                  <a:lnTo>
                    <a:pt x="453683" y="95593"/>
                  </a:lnTo>
                  <a:lnTo>
                    <a:pt x="494896" y="95593"/>
                  </a:lnTo>
                  <a:lnTo>
                    <a:pt x="494896" y="83280"/>
                  </a:lnTo>
                  <a:close/>
                </a:path>
                <a:path w="667384" h="158114">
                  <a:moveTo>
                    <a:pt x="395882" y="74559"/>
                  </a:moveTo>
                  <a:lnTo>
                    <a:pt x="344922" y="74559"/>
                  </a:lnTo>
                  <a:lnTo>
                    <a:pt x="344922" y="84819"/>
                  </a:lnTo>
                  <a:lnTo>
                    <a:pt x="395882" y="84819"/>
                  </a:lnTo>
                  <a:lnTo>
                    <a:pt x="395882" y="74559"/>
                  </a:lnTo>
                  <a:close/>
                </a:path>
                <a:path w="667384" h="158114">
                  <a:moveTo>
                    <a:pt x="395882" y="51644"/>
                  </a:moveTo>
                  <a:lnTo>
                    <a:pt x="344922" y="51644"/>
                  </a:lnTo>
                  <a:lnTo>
                    <a:pt x="344922" y="61904"/>
                  </a:lnTo>
                  <a:lnTo>
                    <a:pt x="395882" y="61904"/>
                  </a:lnTo>
                  <a:lnTo>
                    <a:pt x="395882" y="51644"/>
                  </a:lnTo>
                  <a:close/>
                </a:path>
                <a:path w="667384" h="158114">
                  <a:moveTo>
                    <a:pt x="401868" y="28387"/>
                  </a:moveTo>
                  <a:lnTo>
                    <a:pt x="336885" y="28387"/>
                  </a:lnTo>
                  <a:lnTo>
                    <a:pt x="336885" y="38989"/>
                  </a:lnTo>
                  <a:lnTo>
                    <a:pt x="401868" y="38989"/>
                  </a:lnTo>
                  <a:lnTo>
                    <a:pt x="401868" y="28387"/>
                  </a:lnTo>
                  <a:close/>
                </a:path>
                <a:path w="667384" h="158114">
                  <a:moveTo>
                    <a:pt x="491476" y="9576"/>
                  </a:moveTo>
                  <a:lnTo>
                    <a:pt x="405459" y="9576"/>
                  </a:lnTo>
                  <a:lnTo>
                    <a:pt x="405459" y="21546"/>
                  </a:lnTo>
                  <a:lnTo>
                    <a:pt x="441200" y="21546"/>
                  </a:lnTo>
                  <a:lnTo>
                    <a:pt x="441200" y="13680"/>
                  </a:lnTo>
                  <a:lnTo>
                    <a:pt x="491476" y="13680"/>
                  </a:lnTo>
                  <a:lnTo>
                    <a:pt x="491476" y="9576"/>
                  </a:lnTo>
                  <a:close/>
                </a:path>
                <a:path w="667384" h="158114">
                  <a:moveTo>
                    <a:pt x="491476" y="13680"/>
                  </a:moveTo>
                  <a:lnTo>
                    <a:pt x="453683" y="13680"/>
                  </a:lnTo>
                  <a:lnTo>
                    <a:pt x="453683" y="21546"/>
                  </a:lnTo>
                  <a:lnTo>
                    <a:pt x="491476" y="21546"/>
                  </a:lnTo>
                  <a:lnTo>
                    <a:pt x="491476" y="13680"/>
                  </a:lnTo>
                  <a:close/>
                </a:path>
                <a:path w="667384" h="158114">
                  <a:moveTo>
                    <a:pt x="395540" y="5985"/>
                  </a:moveTo>
                  <a:lnTo>
                    <a:pt x="345777" y="5985"/>
                  </a:lnTo>
                  <a:lnTo>
                    <a:pt x="345777" y="16245"/>
                  </a:lnTo>
                  <a:lnTo>
                    <a:pt x="395540" y="16245"/>
                  </a:lnTo>
                  <a:lnTo>
                    <a:pt x="395540" y="5985"/>
                  </a:lnTo>
                  <a:close/>
                </a:path>
                <a:path w="667384" h="158114">
                  <a:moveTo>
                    <a:pt x="587753" y="28558"/>
                  </a:moveTo>
                  <a:lnTo>
                    <a:pt x="558169" y="28558"/>
                  </a:lnTo>
                  <a:lnTo>
                    <a:pt x="558169" y="61904"/>
                  </a:lnTo>
                  <a:lnTo>
                    <a:pt x="658721" y="61904"/>
                  </a:lnTo>
                  <a:lnTo>
                    <a:pt x="658721" y="56774"/>
                  </a:lnTo>
                  <a:lnTo>
                    <a:pt x="587753" y="56774"/>
                  </a:lnTo>
                  <a:lnTo>
                    <a:pt x="587753" y="53525"/>
                  </a:lnTo>
                  <a:lnTo>
                    <a:pt x="569626" y="53525"/>
                  </a:lnTo>
                  <a:lnTo>
                    <a:pt x="569626" y="37108"/>
                  </a:lnTo>
                  <a:lnTo>
                    <a:pt x="587753" y="37108"/>
                  </a:lnTo>
                  <a:lnTo>
                    <a:pt x="587753" y="28558"/>
                  </a:lnTo>
                  <a:close/>
                </a:path>
                <a:path w="667384" h="158114">
                  <a:moveTo>
                    <a:pt x="598356" y="11799"/>
                  </a:moveTo>
                  <a:lnTo>
                    <a:pt x="587753" y="11799"/>
                  </a:lnTo>
                  <a:lnTo>
                    <a:pt x="587753" y="56774"/>
                  </a:lnTo>
                  <a:lnTo>
                    <a:pt x="598356" y="56774"/>
                  </a:lnTo>
                  <a:lnTo>
                    <a:pt x="598356" y="11799"/>
                  </a:lnTo>
                  <a:close/>
                </a:path>
                <a:path w="667384" h="158114">
                  <a:moveTo>
                    <a:pt x="617338" y="53525"/>
                  </a:moveTo>
                  <a:lnTo>
                    <a:pt x="598356" y="53525"/>
                  </a:lnTo>
                  <a:lnTo>
                    <a:pt x="598356" y="56774"/>
                  </a:lnTo>
                  <a:lnTo>
                    <a:pt x="617338" y="56774"/>
                  </a:lnTo>
                  <a:lnTo>
                    <a:pt x="617338" y="53525"/>
                  </a:lnTo>
                  <a:close/>
                </a:path>
                <a:path w="667384" h="158114">
                  <a:moveTo>
                    <a:pt x="627940" y="11799"/>
                  </a:moveTo>
                  <a:lnTo>
                    <a:pt x="617338" y="11799"/>
                  </a:lnTo>
                  <a:lnTo>
                    <a:pt x="617338" y="56774"/>
                  </a:lnTo>
                  <a:lnTo>
                    <a:pt x="627940" y="56774"/>
                  </a:lnTo>
                  <a:lnTo>
                    <a:pt x="627940" y="11799"/>
                  </a:lnTo>
                  <a:close/>
                </a:path>
                <a:path w="667384" h="158114">
                  <a:moveTo>
                    <a:pt x="658721" y="28558"/>
                  </a:moveTo>
                  <a:lnTo>
                    <a:pt x="627940" y="28558"/>
                  </a:lnTo>
                  <a:lnTo>
                    <a:pt x="627940" y="37108"/>
                  </a:lnTo>
                  <a:lnTo>
                    <a:pt x="646751" y="37108"/>
                  </a:lnTo>
                  <a:lnTo>
                    <a:pt x="646751" y="53525"/>
                  </a:lnTo>
                  <a:lnTo>
                    <a:pt x="627940" y="53525"/>
                  </a:lnTo>
                  <a:lnTo>
                    <a:pt x="627940" y="56774"/>
                  </a:lnTo>
                  <a:lnTo>
                    <a:pt x="658721" y="56774"/>
                  </a:lnTo>
                  <a:lnTo>
                    <a:pt x="658721" y="28558"/>
                  </a:lnTo>
                  <a:close/>
                </a:path>
                <a:path w="667384" h="158114">
                  <a:moveTo>
                    <a:pt x="617338" y="28558"/>
                  </a:moveTo>
                  <a:lnTo>
                    <a:pt x="598356" y="28558"/>
                  </a:lnTo>
                  <a:lnTo>
                    <a:pt x="598356" y="37108"/>
                  </a:lnTo>
                  <a:lnTo>
                    <a:pt x="617338" y="37108"/>
                  </a:lnTo>
                  <a:lnTo>
                    <a:pt x="617338" y="28558"/>
                  </a:lnTo>
                  <a:close/>
                </a:path>
                <a:path w="667384" h="158114">
                  <a:moveTo>
                    <a:pt x="663852" y="8550"/>
                  </a:moveTo>
                  <a:lnTo>
                    <a:pt x="554065" y="8550"/>
                  </a:lnTo>
                  <a:lnTo>
                    <a:pt x="554065" y="18468"/>
                  </a:lnTo>
                  <a:lnTo>
                    <a:pt x="587753" y="18468"/>
                  </a:lnTo>
                  <a:lnTo>
                    <a:pt x="587753" y="11799"/>
                  </a:lnTo>
                  <a:lnTo>
                    <a:pt x="663852" y="11799"/>
                  </a:lnTo>
                  <a:lnTo>
                    <a:pt x="663852" y="8550"/>
                  </a:lnTo>
                  <a:close/>
                </a:path>
                <a:path w="667384" h="158114">
                  <a:moveTo>
                    <a:pt x="617338" y="11799"/>
                  </a:moveTo>
                  <a:lnTo>
                    <a:pt x="598356" y="11799"/>
                  </a:lnTo>
                  <a:lnTo>
                    <a:pt x="598356" y="18468"/>
                  </a:lnTo>
                  <a:lnTo>
                    <a:pt x="617338" y="18468"/>
                  </a:lnTo>
                  <a:lnTo>
                    <a:pt x="617338" y="11799"/>
                  </a:lnTo>
                  <a:close/>
                </a:path>
                <a:path w="667384" h="158114">
                  <a:moveTo>
                    <a:pt x="663852" y="11799"/>
                  </a:moveTo>
                  <a:lnTo>
                    <a:pt x="627940" y="11799"/>
                  </a:lnTo>
                  <a:lnTo>
                    <a:pt x="627940" y="18468"/>
                  </a:lnTo>
                  <a:lnTo>
                    <a:pt x="663852" y="18468"/>
                  </a:lnTo>
                  <a:lnTo>
                    <a:pt x="663852" y="11799"/>
                  </a:lnTo>
                  <a:close/>
                </a:path>
                <a:path w="667384" h="158114">
                  <a:moveTo>
                    <a:pt x="656669" y="70113"/>
                  </a:moveTo>
                  <a:lnTo>
                    <a:pt x="561760" y="70113"/>
                  </a:lnTo>
                  <a:lnTo>
                    <a:pt x="561760" y="132189"/>
                  </a:lnTo>
                  <a:lnTo>
                    <a:pt x="656669" y="132189"/>
                  </a:lnTo>
                  <a:lnTo>
                    <a:pt x="656669" y="123980"/>
                  </a:lnTo>
                  <a:lnTo>
                    <a:pt x="573731" y="123980"/>
                  </a:lnTo>
                  <a:lnTo>
                    <a:pt x="573731" y="113891"/>
                  </a:lnTo>
                  <a:lnTo>
                    <a:pt x="656669" y="113891"/>
                  </a:lnTo>
                  <a:lnTo>
                    <a:pt x="656669" y="105853"/>
                  </a:lnTo>
                  <a:lnTo>
                    <a:pt x="573731" y="105853"/>
                  </a:lnTo>
                  <a:lnTo>
                    <a:pt x="573731" y="96106"/>
                  </a:lnTo>
                  <a:lnTo>
                    <a:pt x="656669" y="96106"/>
                  </a:lnTo>
                  <a:lnTo>
                    <a:pt x="656669" y="88069"/>
                  </a:lnTo>
                  <a:lnTo>
                    <a:pt x="573731" y="88069"/>
                  </a:lnTo>
                  <a:lnTo>
                    <a:pt x="573731" y="78321"/>
                  </a:lnTo>
                  <a:lnTo>
                    <a:pt x="656669" y="78321"/>
                  </a:lnTo>
                  <a:lnTo>
                    <a:pt x="656669" y="70113"/>
                  </a:lnTo>
                  <a:close/>
                </a:path>
                <a:path w="667384" h="158114">
                  <a:moveTo>
                    <a:pt x="656669" y="113891"/>
                  </a:moveTo>
                  <a:lnTo>
                    <a:pt x="644186" y="113891"/>
                  </a:lnTo>
                  <a:lnTo>
                    <a:pt x="644186" y="123980"/>
                  </a:lnTo>
                  <a:lnTo>
                    <a:pt x="656669" y="123980"/>
                  </a:lnTo>
                  <a:lnTo>
                    <a:pt x="656669" y="113891"/>
                  </a:lnTo>
                  <a:close/>
                </a:path>
                <a:path w="667384" h="158114">
                  <a:moveTo>
                    <a:pt x="656669" y="96106"/>
                  </a:moveTo>
                  <a:lnTo>
                    <a:pt x="644186" y="96106"/>
                  </a:lnTo>
                  <a:lnTo>
                    <a:pt x="644186" y="105853"/>
                  </a:lnTo>
                  <a:lnTo>
                    <a:pt x="656669" y="105853"/>
                  </a:lnTo>
                  <a:lnTo>
                    <a:pt x="656669" y="96106"/>
                  </a:lnTo>
                  <a:close/>
                </a:path>
                <a:path w="667384" h="158114">
                  <a:moveTo>
                    <a:pt x="656669" y="78321"/>
                  </a:moveTo>
                  <a:lnTo>
                    <a:pt x="644186" y="78321"/>
                  </a:lnTo>
                  <a:lnTo>
                    <a:pt x="644186" y="88069"/>
                  </a:lnTo>
                  <a:lnTo>
                    <a:pt x="656669" y="88069"/>
                  </a:lnTo>
                  <a:lnTo>
                    <a:pt x="656669" y="78321"/>
                  </a:lnTo>
                  <a:close/>
                </a:path>
                <a:path w="667384" h="158114">
                  <a:moveTo>
                    <a:pt x="625717" y="133386"/>
                  </a:moveTo>
                  <a:lnTo>
                    <a:pt x="617338" y="140739"/>
                  </a:lnTo>
                  <a:lnTo>
                    <a:pt x="628354" y="144827"/>
                  </a:lnTo>
                  <a:lnTo>
                    <a:pt x="638906" y="149204"/>
                  </a:lnTo>
                  <a:lnTo>
                    <a:pt x="648335" y="153581"/>
                  </a:lnTo>
                  <a:lnTo>
                    <a:pt x="655985" y="157669"/>
                  </a:lnTo>
                  <a:lnTo>
                    <a:pt x="667101" y="150144"/>
                  </a:lnTo>
                  <a:lnTo>
                    <a:pt x="658542" y="146059"/>
                  </a:lnTo>
                  <a:lnTo>
                    <a:pt x="648269" y="141701"/>
                  </a:lnTo>
                  <a:lnTo>
                    <a:pt x="637065" y="137375"/>
                  </a:lnTo>
                  <a:lnTo>
                    <a:pt x="625717" y="133386"/>
                  </a:lnTo>
                  <a:close/>
                </a:path>
                <a:path w="667384" h="158114">
                  <a:moveTo>
                    <a:pt x="589292" y="133215"/>
                  </a:moveTo>
                  <a:lnTo>
                    <a:pt x="581228" y="137618"/>
                  </a:lnTo>
                  <a:lnTo>
                    <a:pt x="571208" y="141893"/>
                  </a:lnTo>
                  <a:lnTo>
                    <a:pt x="560098" y="145719"/>
                  </a:lnTo>
                  <a:lnTo>
                    <a:pt x="548763" y="148776"/>
                  </a:lnTo>
                  <a:lnTo>
                    <a:pt x="551157" y="150999"/>
                  </a:lnTo>
                  <a:lnTo>
                    <a:pt x="554236" y="154933"/>
                  </a:lnTo>
                  <a:lnTo>
                    <a:pt x="555946" y="157498"/>
                  </a:lnTo>
                  <a:lnTo>
                    <a:pt x="567553" y="154190"/>
                  </a:lnTo>
                  <a:lnTo>
                    <a:pt x="579032" y="150016"/>
                  </a:lnTo>
                  <a:lnTo>
                    <a:pt x="589613" y="145137"/>
                  </a:lnTo>
                  <a:lnTo>
                    <a:pt x="598527" y="139713"/>
                  </a:lnTo>
                  <a:lnTo>
                    <a:pt x="589292" y="133215"/>
                  </a:lnTo>
                  <a:close/>
                </a:path>
                <a:path w="667384" h="158114">
                  <a:moveTo>
                    <a:pt x="539529" y="37401"/>
                  </a:moveTo>
                  <a:lnTo>
                    <a:pt x="534783" y="47540"/>
                  </a:lnTo>
                  <a:lnTo>
                    <a:pt x="527387" y="60290"/>
                  </a:lnTo>
                  <a:lnTo>
                    <a:pt x="527387" y="157156"/>
                  </a:lnTo>
                  <a:lnTo>
                    <a:pt x="539529" y="157156"/>
                  </a:lnTo>
                  <a:lnTo>
                    <a:pt x="539529" y="37401"/>
                  </a:lnTo>
                  <a:close/>
                </a:path>
                <a:path w="667384" h="158114">
                  <a:moveTo>
                    <a:pt x="541068" y="855"/>
                  </a:moveTo>
                  <a:lnTo>
                    <a:pt x="533977" y="20462"/>
                  </a:lnTo>
                  <a:lnTo>
                    <a:pt x="525250" y="39203"/>
                  </a:lnTo>
                  <a:lnTo>
                    <a:pt x="515241" y="56213"/>
                  </a:lnTo>
                  <a:lnTo>
                    <a:pt x="504301" y="70626"/>
                  </a:lnTo>
                  <a:lnTo>
                    <a:pt x="506524" y="73875"/>
                  </a:lnTo>
                  <a:lnTo>
                    <a:pt x="509945" y="80715"/>
                  </a:lnTo>
                  <a:lnTo>
                    <a:pt x="511142" y="83793"/>
                  </a:lnTo>
                  <a:lnTo>
                    <a:pt x="523460" y="67061"/>
                  </a:lnTo>
                  <a:lnTo>
                    <a:pt x="527387" y="60290"/>
                  </a:lnTo>
                  <a:lnTo>
                    <a:pt x="527387" y="42751"/>
                  </a:lnTo>
                  <a:lnTo>
                    <a:pt x="539187" y="30952"/>
                  </a:lnTo>
                  <a:lnTo>
                    <a:pt x="542547" y="30952"/>
                  </a:lnTo>
                  <a:lnTo>
                    <a:pt x="544761" y="26222"/>
                  </a:lnTo>
                  <a:lnTo>
                    <a:pt x="553039" y="4104"/>
                  </a:lnTo>
                  <a:lnTo>
                    <a:pt x="541068" y="855"/>
                  </a:lnTo>
                  <a:close/>
                </a:path>
                <a:path w="667384" h="158114">
                  <a:moveTo>
                    <a:pt x="539187" y="30952"/>
                  </a:moveTo>
                  <a:lnTo>
                    <a:pt x="527387" y="42751"/>
                  </a:lnTo>
                  <a:lnTo>
                    <a:pt x="527387" y="60290"/>
                  </a:lnTo>
                  <a:lnTo>
                    <a:pt x="534783" y="47540"/>
                  </a:lnTo>
                  <a:lnTo>
                    <a:pt x="539529" y="37401"/>
                  </a:lnTo>
                  <a:lnTo>
                    <a:pt x="539529" y="31294"/>
                  </a:lnTo>
                  <a:lnTo>
                    <a:pt x="539187" y="30952"/>
                  </a:lnTo>
                  <a:close/>
                </a:path>
                <a:path w="667384" h="158114">
                  <a:moveTo>
                    <a:pt x="542547" y="30952"/>
                  </a:moveTo>
                  <a:lnTo>
                    <a:pt x="539187" y="30952"/>
                  </a:lnTo>
                  <a:lnTo>
                    <a:pt x="539529" y="31294"/>
                  </a:lnTo>
                  <a:lnTo>
                    <a:pt x="539529" y="37401"/>
                  </a:lnTo>
                  <a:lnTo>
                    <a:pt x="542547" y="30952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2776" y="3727093"/>
              <a:ext cx="503910" cy="9603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241144" y="3207316"/>
              <a:ext cx="195241" cy="97428"/>
            </a:xfrm>
            <a:custGeom>
              <a:avLst/>
              <a:gdLst/>
              <a:ahLst/>
              <a:cxnLst/>
              <a:rect l="l" t="t" r="r" b="b"/>
              <a:pathLst>
                <a:path w="321944" h="160654">
                  <a:moveTo>
                    <a:pt x="7182" y="9918"/>
                  </a:moveTo>
                  <a:lnTo>
                    <a:pt x="0" y="9918"/>
                  </a:lnTo>
                  <a:lnTo>
                    <a:pt x="0" y="160063"/>
                  </a:lnTo>
                  <a:lnTo>
                    <a:pt x="12654" y="160063"/>
                  </a:lnTo>
                  <a:lnTo>
                    <a:pt x="12654" y="70284"/>
                  </a:lnTo>
                  <a:lnTo>
                    <a:pt x="7182" y="70284"/>
                  </a:lnTo>
                  <a:lnTo>
                    <a:pt x="7182" y="59852"/>
                  </a:lnTo>
                  <a:lnTo>
                    <a:pt x="12654" y="59852"/>
                  </a:lnTo>
                  <a:lnTo>
                    <a:pt x="12654" y="44291"/>
                  </a:lnTo>
                  <a:lnTo>
                    <a:pt x="6156" y="44291"/>
                  </a:lnTo>
                  <a:lnTo>
                    <a:pt x="6156" y="34714"/>
                  </a:lnTo>
                  <a:lnTo>
                    <a:pt x="12654" y="34714"/>
                  </a:lnTo>
                  <a:lnTo>
                    <a:pt x="12654" y="20349"/>
                  </a:lnTo>
                  <a:lnTo>
                    <a:pt x="7182" y="20349"/>
                  </a:lnTo>
                  <a:lnTo>
                    <a:pt x="7182" y="9918"/>
                  </a:lnTo>
                  <a:close/>
                </a:path>
                <a:path w="321944" h="160654">
                  <a:moveTo>
                    <a:pt x="97645" y="146724"/>
                  </a:moveTo>
                  <a:lnTo>
                    <a:pt x="99526" y="150315"/>
                  </a:lnTo>
                  <a:lnTo>
                    <a:pt x="101749" y="156301"/>
                  </a:lnTo>
                  <a:lnTo>
                    <a:pt x="102262" y="159892"/>
                  </a:lnTo>
                  <a:lnTo>
                    <a:pt x="112603" y="159833"/>
                  </a:lnTo>
                  <a:lnTo>
                    <a:pt x="140568" y="151341"/>
                  </a:lnTo>
                  <a:lnTo>
                    <a:pt x="140568" y="147066"/>
                  </a:lnTo>
                  <a:lnTo>
                    <a:pt x="113570" y="147066"/>
                  </a:lnTo>
                  <a:lnTo>
                    <a:pt x="105984" y="146991"/>
                  </a:lnTo>
                  <a:lnTo>
                    <a:pt x="97645" y="146724"/>
                  </a:lnTo>
                  <a:close/>
                </a:path>
                <a:path w="321944" h="160654">
                  <a:moveTo>
                    <a:pt x="134412" y="9918"/>
                  </a:moveTo>
                  <a:lnTo>
                    <a:pt x="127742" y="9918"/>
                  </a:lnTo>
                  <a:lnTo>
                    <a:pt x="127742" y="145869"/>
                  </a:lnTo>
                  <a:lnTo>
                    <a:pt x="126716" y="146895"/>
                  </a:lnTo>
                  <a:lnTo>
                    <a:pt x="123467" y="146895"/>
                  </a:lnTo>
                  <a:lnTo>
                    <a:pt x="119649" y="147013"/>
                  </a:lnTo>
                  <a:lnTo>
                    <a:pt x="113570" y="147066"/>
                  </a:lnTo>
                  <a:lnTo>
                    <a:pt x="140568" y="147066"/>
                  </a:lnTo>
                  <a:lnTo>
                    <a:pt x="140568" y="70284"/>
                  </a:lnTo>
                  <a:lnTo>
                    <a:pt x="134412" y="70284"/>
                  </a:lnTo>
                  <a:lnTo>
                    <a:pt x="134412" y="60023"/>
                  </a:lnTo>
                  <a:lnTo>
                    <a:pt x="140568" y="60023"/>
                  </a:lnTo>
                  <a:lnTo>
                    <a:pt x="140568" y="44291"/>
                  </a:lnTo>
                  <a:lnTo>
                    <a:pt x="133386" y="44291"/>
                  </a:lnTo>
                  <a:lnTo>
                    <a:pt x="133386" y="34714"/>
                  </a:lnTo>
                  <a:lnTo>
                    <a:pt x="140568" y="34714"/>
                  </a:lnTo>
                  <a:lnTo>
                    <a:pt x="140568" y="20178"/>
                  </a:lnTo>
                  <a:lnTo>
                    <a:pt x="134412" y="20178"/>
                  </a:lnTo>
                  <a:lnTo>
                    <a:pt x="134412" y="9918"/>
                  </a:lnTo>
                  <a:close/>
                </a:path>
                <a:path w="321944" h="160654">
                  <a:moveTo>
                    <a:pt x="42751" y="85674"/>
                  </a:moveTo>
                  <a:lnTo>
                    <a:pt x="37108" y="85674"/>
                  </a:lnTo>
                  <a:lnTo>
                    <a:pt x="37108" y="146040"/>
                  </a:lnTo>
                  <a:lnTo>
                    <a:pt x="49079" y="146040"/>
                  </a:lnTo>
                  <a:lnTo>
                    <a:pt x="49079" y="135780"/>
                  </a:lnTo>
                  <a:lnTo>
                    <a:pt x="42751" y="135780"/>
                  </a:lnTo>
                  <a:lnTo>
                    <a:pt x="42751" y="125006"/>
                  </a:lnTo>
                  <a:lnTo>
                    <a:pt x="49079" y="125006"/>
                  </a:lnTo>
                  <a:lnTo>
                    <a:pt x="49079" y="96448"/>
                  </a:lnTo>
                  <a:lnTo>
                    <a:pt x="42751" y="96448"/>
                  </a:lnTo>
                  <a:lnTo>
                    <a:pt x="42751" y="85674"/>
                  </a:lnTo>
                  <a:close/>
                </a:path>
                <a:path w="321944" h="160654">
                  <a:moveTo>
                    <a:pt x="49079" y="125006"/>
                  </a:moveTo>
                  <a:lnTo>
                    <a:pt x="42751" y="125006"/>
                  </a:lnTo>
                  <a:lnTo>
                    <a:pt x="42751" y="135780"/>
                  </a:lnTo>
                  <a:lnTo>
                    <a:pt x="49079" y="135780"/>
                  </a:lnTo>
                  <a:lnTo>
                    <a:pt x="49079" y="125006"/>
                  </a:lnTo>
                  <a:close/>
                </a:path>
                <a:path w="321944" h="160654">
                  <a:moveTo>
                    <a:pt x="101236" y="85674"/>
                  </a:moveTo>
                  <a:lnTo>
                    <a:pt x="49079" y="85674"/>
                  </a:lnTo>
                  <a:lnTo>
                    <a:pt x="49079" y="96448"/>
                  </a:lnTo>
                  <a:lnTo>
                    <a:pt x="89266" y="96448"/>
                  </a:lnTo>
                  <a:lnTo>
                    <a:pt x="89266" y="125006"/>
                  </a:lnTo>
                  <a:lnTo>
                    <a:pt x="49079" y="125006"/>
                  </a:lnTo>
                  <a:lnTo>
                    <a:pt x="49079" y="135780"/>
                  </a:lnTo>
                  <a:lnTo>
                    <a:pt x="101236" y="135780"/>
                  </a:lnTo>
                  <a:lnTo>
                    <a:pt x="101236" y="85674"/>
                  </a:lnTo>
                  <a:close/>
                </a:path>
                <a:path w="321944" h="160654">
                  <a:moveTo>
                    <a:pt x="49079" y="85674"/>
                  </a:moveTo>
                  <a:lnTo>
                    <a:pt x="42751" y="85674"/>
                  </a:lnTo>
                  <a:lnTo>
                    <a:pt x="42751" y="96448"/>
                  </a:lnTo>
                  <a:lnTo>
                    <a:pt x="49079" y="96448"/>
                  </a:lnTo>
                  <a:lnTo>
                    <a:pt x="49079" y="85674"/>
                  </a:lnTo>
                  <a:close/>
                </a:path>
                <a:path w="321944" h="160654">
                  <a:moveTo>
                    <a:pt x="12654" y="59852"/>
                  </a:moveTo>
                  <a:lnTo>
                    <a:pt x="7182" y="59852"/>
                  </a:lnTo>
                  <a:lnTo>
                    <a:pt x="7182" y="70284"/>
                  </a:lnTo>
                  <a:lnTo>
                    <a:pt x="12654" y="70284"/>
                  </a:lnTo>
                  <a:lnTo>
                    <a:pt x="12654" y="59852"/>
                  </a:lnTo>
                  <a:close/>
                </a:path>
                <a:path w="321944" h="160654">
                  <a:moveTo>
                    <a:pt x="61904" y="9918"/>
                  </a:moveTo>
                  <a:lnTo>
                    <a:pt x="12654" y="9918"/>
                  </a:lnTo>
                  <a:lnTo>
                    <a:pt x="12654" y="20349"/>
                  </a:lnTo>
                  <a:lnTo>
                    <a:pt x="49763" y="20349"/>
                  </a:lnTo>
                  <a:lnTo>
                    <a:pt x="49763" y="59852"/>
                  </a:lnTo>
                  <a:lnTo>
                    <a:pt x="12654" y="59852"/>
                  </a:lnTo>
                  <a:lnTo>
                    <a:pt x="12654" y="70284"/>
                  </a:lnTo>
                  <a:lnTo>
                    <a:pt x="61904" y="70284"/>
                  </a:lnTo>
                  <a:lnTo>
                    <a:pt x="61904" y="44291"/>
                  </a:lnTo>
                  <a:lnTo>
                    <a:pt x="53696" y="44291"/>
                  </a:lnTo>
                  <a:lnTo>
                    <a:pt x="53696" y="34714"/>
                  </a:lnTo>
                  <a:lnTo>
                    <a:pt x="61904" y="34714"/>
                  </a:lnTo>
                  <a:lnTo>
                    <a:pt x="61904" y="9918"/>
                  </a:lnTo>
                  <a:close/>
                </a:path>
                <a:path w="321944" h="160654">
                  <a:moveTo>
                    <a:pt x="127742" y="9918"/>
                  </a:moveTo>
                  <a:lnTo>
                    <a:pt x="77295" y="9918"/>
                  </a:lnTo>
                  <a:lnTo>
                    <a:pt x="77295" y="70284"/>
                  </a:lnTo>
                  <a:lnTo>
                    <a:pt x="127742" y="70284"/>
                  </a:lnTo>
                  <a:lnTo>
                    <a:pt x="127742" y="60023"/>
                  </a:lnTo>
                  <a:lnTo>
                    <a:pt x="89608" y="60023"/>
                  </a:lnTo>
                  <a:lnTo>
                    <a:pt x="89608" y="44291"/>
                  </a:lnTo>
                  <a:lnTo>
                    <a:pt x="84990" y="44291"/>
                  </a:lnTo>
                  <a:lnTo>
                    <a:pt x="84990" y="34714"/>
                  </a:lnTo>
                  <a:lnTo>
                    <a:pt x="89608" y="34714"/>
                  </a:lnTo>
                  <a:lnTo>
                    <a:pt x="89608" y="20178"/>
                  </a:lnTo>
                  <a:lnTo>
                    <a:pt x="127742" y="20178"/>
                  </a:lnTo>
                  <a:lnTo>
                    <a:pt x="127742" y="9918"/>
                  </a:lnTo>
                  <a:close/>
                </a:path>
                <a:path w="321944" h="160654">
                  <a:moveTo>
                    <a:pt x="140568" y="60023"/>
                  </a:moveTo>
                  <a:lnTo>
                    <a:pt x="134412" y="60023"/>
                  </a:lnTo>
                  <a:lnTo>
                    <a:pt x="134412" y="70284"/>
                  </a:lnTo>
                  <a:lnTo>
                    <a:pt x="140568" y="70284"/>
                  </a:lnTo>
                  <a:lnTo>
                    <a:pt x="140568" y="60023"/>
                  </a:lnTo>
                  <a:close/>
                </a:path>
                <a:path w="321944" h="160654">
                  <a:moveTo>
                    <a:pt x="12654" y="34714"/>
                  </a:moveTo>
                  <a:lnTo>
                    <a:pt x="6156" y="34714"/>
                  </a:lnTo>
                  <a:lnTo>
                    <a:pt x="6156" y="44291"/>
                  </a:lnTo>
                  <a:lnTo>
                    <a:pt x="12654" y="44291"/>
                  </a:lnTo>
                  <a:lnTo>
                    <a:pt x="12654" y="34714"/>
                  </a:lnTo>
                  <a:close/>
                </a:path>
                <a:path w="321944" h="160654">
                  <a:moveTo>
                    <a:pt x="49763" y="34714"/>
                  </a:moveTo>
                  <a:lnTo>
                    <a:pt x="12654" y="34714"/>
                  </a:lnTo>
                  <a:lnTo>
                    <a:pt x="12654" y="44291"/>
                  </a:lnTo>
                  <a:lnTo>
                    <a:pt x="49763" y="44291"/>
                  </a:lnTo>
                  <a:lnTo>
                    <a:pt x="49763" y="34714"/>
                  </a:lnTo>
                  <a:close/>
                </a:path>
                <a:path w="321944" h="160654">
                  <a:moveTo>
                    <a:pt x="61904" y="34714"/>
                  </a:moveTo>
                  <a:lnTo>
                    <a:pt x="53696" y="34714"/>
                  </a:lnTo>
                  <a:lnTo>
                    <a:pt x="53696" y="44291"/>
                  </a:lnTo>
                  <a:lnTo>
                    <a:pt x="61904" y="44291"/>
                  </a:lnTo>
                  <a:lnTo>
                    <a:pt x="61904" y="34714"/>
                  </a:lnTo>
                  <a:close/>
                </a:path>
                <a:path w="321944" h="160654">
                  <a:moveTo>
                    <a:pt x="89608" y="34714"/>
                  </a:moveTo>
                  <a:lnTo>
                    <a:pt x="84990" y="34714"/>
                  </a:lnTo>
                  <a:lnTo>
                    <a:pt x="84990" y="44291"/>
                  </a:lnTo>
                  <a:lnTo>
                    <a:pt x="89608" y="44291"/>
                  </a:lnTo>
                  <a:lnTo>
                    <a:pt x="89608" y="34714"/>
                  </a:lnTo>
                  <a:close/>
                </a:path>
                <a:path w="321944" h="160654">
                  <a:moveTo>
                    <a:pt x="127742" y="34714"/>
                  </a:moveTo>
                  <a:lnTo>
                    <a:pt x="89608" y="34714"/>
                  </a:lnTo>
                  <a:lnTo>
                    <a:pt x="89608" y="44291"/>
                  </a:lnTo>
                  <a:lnTo>
                    <a:pt x="127742" y="44291"/>
                  </a:lnTo>
                  <a:lnTo>
                    <a:pt x="127742" y="34714"/>
                  </a:lnTo>
                  <a:close/>
                </a:path>
                <a:path w="321944" h="160654">
                  <a:moveTo>
                    <a:pt x="140568" y="34714"/>
                  </a:moveTo>
                  <a:lnTo>
                    <a:pt x="133386" y="34714"/>
                  </a:lnTo>
                  <a:lnTo>
                    <a:pt x="133386" y="44291"/>
                  </a:lnTo>
                  <a:lnTo>
                    <a:pt x="140568" y="44291"/>
                  </a:lnTo>
                  <a:lnTo>
                    <a:pt x="140568" y="34714"/>
                  </a:lnTo>
                  <a:close/>
                </a:path>
                <a:path w="321944" h="160654">
                  <a:moveTo>
                    <a:pt x="12654" y="9918"/>
                  </a:moveTo>
                  <a:lnTo>
                    <a:pt x="7182" y="9918"/>
                  </a:lnTo>
                  <a:lnTo>
                    <a:pt x="7182" y="20349"/>
                  </a:lnTo>
                  <a:lnTo>
                    <a:pt x="12654" y="20349"/>
                  </a:lnTo>
                  <a:lnTo>
                    <a:pt x="12654" y="9918"/>
                  </a:lnTo>
                  <a:close/>
                </a:path>
                <a:path w="321944" h="160654">
                  <a:moveTo>
                    <a:pt x="140568" y="9918"/>
                  </a:moveTo>
                  <a:lnTo>
                    <a:pt x="134412" y="9918"/>
                  </a:lnTo>
                  <a:lnTo>
                    <a:pt x="134412" y="20178"/>
                  </a:lnTo>
                  <a:lnTo>
                    <a:pt x="140568" y="20178"/>
                  </a:lnTo>
                  <a:lnTo>
                    <a:pt x="140568" y="9918"/>
                  </a:lnTo>
                  <a:close/>
                </a:path>
                <a:path w="321944" h="160654">
                  <a:moveTo>
                    <a:pt x="233715" y="42238"/>
                  </a:moveTo>
                  <a:lnTo>
                    <a:pt x="220458" y="56683"/>
                  </a:lnTo>
                  <a:lnTo>
                    <a:pt x="203135" y="70839"/>
                  </a:lnTo>
                  <a:lnTo>
                    <a:pt x="182831" y="83649"/>
                  </a:lnTo>
                  <a:lnTo>
                    <a:pt x="160747" y="94054"/>
                  </a:lnTo>
                  <a:lnTo>
                    <a:pt x="163312" y="96790"/>
                  </a:lnTo>
                  <a:lnTo>
                    <a:pt x="166390" y="101236"/>
                  </a:lnTo>
                  <a:lnTo>
                    <a:pt x="167929" y="104143"/>
                  </a:lnTo>
                  <a:lnTo>
                    <a:pt x="189505" y="93589"/>
                  </a:lnTo>
                  <a:lnTo>
                    <a:pt x="206064" y="83223"/>
                  </a:lnTo>
                  <a:lnTo>
                    <a:pt x="206064" y="80031"/>
                  </a:lnTo>
                  <a:lnTo>
                    <a:pt x="210845" y="80031"/>
                  </a:lnTo>
                  <a:lnTo>
                    <a:pt x="227015" y="67350"/>
                  </a:lnTo>
                  <a:lnTo>
                    <a:pt x="240607" y="53525"/>
                  </a:lnTo>
                  <a:lnTo>
                    <a:pt x="257859" y="53525"/>
                  </a:lnTo>
                  <a:lnTo>
                    <a:pt x="250296" y="46172"/>
                  </a:lnTo>
                  <a:lnTo>
                    <a:pt x="238555" y="46172"/>
                  </a:lnTo>
                  <a:lnTo>
                    <a:pt x="236332" y="44120"/>
                  </a:lnTo>
                  <a:lnTo>
                    <a:pt x="233715" y="42238"/>
                  </a:lnTo>
                  <a:close/>
                </a:path>
                <a:path w="321944" h="160654">
                  <a:moveTo>
                    <a:pt x="296509" y="80031"/>
                  </a:moveTo>
                  <a:lnTo>
                    <a:pt x="276861" y="80031"/>
                  </a:lnTo>
                  <a:lnTo>
                    <a:pt x="276861" y="82862"/>
                  </a:lnTo>
                  <a:lnTo>
                    <a:pt x="293850" y="92843"/>
                  </a:lnTo>
                  <a:lnTo>
                    <a:pt x="313970" y="102091"/>
                  </a:lnTo>
                  <a:lnTo>
                    <a:pt x="315851" y="98671"/>
                  </a:lnTo>
                  <a:lnTo>
                    <a:pt x="318758" y="94225"/>
                  </a:lnTo>
                  <a:lnTo>
                    <a:pt x="321836" y="91147"/>
                  </a:lnTo>
                  <a:lnTo>
                    <a:pt x="301321" y="82711"/>
                  </a:lnTo>
                  <a:lnTo>
                    <a:pt x="296509" y="80031"/>
                  </a:lnTo>
                  <a:close/>
                </a:path>
                <a:path w="321944" h="160654">
                  <a:moveTo>
                    <a:pt x="272396" y="80031"/>
                  </a:moveTo>
                  <a:lnTo>
                    <a:pt x="210845" y="80031"/>
                  </a:lnTo>
                  <a:lnTo>
                    <a:pt x="209488" y="81079"/>
                  </a:lnTo>
                  <a:lnTo>
                    <a:pt x="206064" y="83223"/>
                  </a:lnTo>
                  <a:lnTo>
                    <a:pt x="206064" y="91147"/>
                  </a:lnTo>
                  <a:lnTo>
                    <a:pt x="276861" y="91147"/>
                  </a:lnTo>
                  <a:lnTo>
                    <a:pt x="276861" y="82862"/>
                  </a:lnTo>
                  <a:lnTo>
                    <a:pt x="273738" y="81014"/>
                  </a:lnTo>
                  <a:lnTo>
                    <a:pt x="272396" y="80031"/>
                  </a:lnTo>
                  <a:close/>
                </a:path>
                <a:path w="321944" h="160654">
                  <a:moveTo>
                    <a:pt x="210845" y="80031"/>
                  </a:moveTo>
                  <a:lnTo>
                    <a:pt x="206064" y="80031"/>
                  </a:lnTo>
                  <a:lnTo>
                    <a:pt x="206064" y="83223"/>
                  </a:lnTo>
                  <a:lnTo>
                    <a:pt x="209591" y="81014"/>
                  </a:lnTo>
                  <a:lnTo>
                    <a:pt x="210845" y="80031"/>
                  </a:lnTo>
                  <a:close/>
                </a:path>
                <a:path w="321944" h="160654">
                  <a:moveTo>
                    <a:pt x="257859" y="53525"/>
                  </a:moveTo>
                  <a:lnTo>
                    <a:pt x="240607" y="53525"/>
                  </a:lnTo>
                  <a:lnTo>
                    <a:pt x="255533" y="67678"/>
                  </a:lnTo>
                  <a:lnTo>
                    <a:pt x="273826" y="81079"/>
                  </a:lnTo>
                  <a:lnTo>
                    <a:pt x="276861" y="82862"/>
                  </a:lnTo>
                  <a:lnTo>
                    <a:pt x="276861" y="80031"/>
                  </a:lnTo>
                  <a:lnTo>
                    <a:pt x="296509" y="80031"/>
                  </a:lnTo>
                  <a:lnTo>
                    <a:pt x="280965" y="71374"/>
                  </a:lnTo>
                  <a:lnTo>
                    <a:pt x="262149" y="57696"/>
                  </a:lnTo>
                  <a:lnTo>
                    <a:pt x="257859" y="53525"/>
                  </a:lnTo>
                  <a:close/>
                </a:path>
                <a:path w="321944" h="160654">
                  <a:moveTo>
                    <a:pt x="187424" y="0"/>
                  </a:moveTo>
                  <a:lnTo>
                    <a:pt x="182337" y="12630"/>
                  </a:lnTo>
                  <a:lnTo>
                    <a:pt x="175966" y="24731"/>
                  </a:lnTo>
                  <a:lnTo>
                    <a:pt x="168570" y="35711"/>
                  </a:lnTo>
                  <a:lnTo>
                    <a:pt x="160405" y="44975"/>
                  </a:lnTo>
                  <a:lnTo>
                    <a:pt x="163483" y="46514"/>
                  </a:lnTo>
                  <a:lnTo>
                    <a:pt x="168784" y="50105"/>
                  </a:lnTo>
                  <a:lnTo>
                    <a:pt x="171178" y="51986"/>
                  </a:lnTo>
                  <a:lnTo>
                    <a:pt x="179368" y="41990"/>
                  </a:lnTo>
                  <a:lnTo>
                    <a:pt x="187061" y="30118"/>
                  </a:lnTo>
                  <a:lnTo>
                    <a:pt x="187970" y="28387"/>
                  </a:lnTo>
                  <a:lnTo>
                    <a:pt x="183833" y="28387"/>
                  </a:lnTo>
                  <a:lnTo>
                    <a:pt x="183833" y="17442"/>
                  </a:lnTo>
                  <a:lnTo>
                    <a:pt x="193717" y="17442"/>
                  </a:lnTo>
                  <a:lnTo>
                    <a:pt x="193952" y="16996"/>
                  </a:lnTo>
                  <a:lnTo>
                    <a:pt x="199737" y="3249"/>
                  </a:lnTo>
                  <a:lnTo>
                    <a:pt x="187424" y="0"/>
                  </a:lnTo>
                  <a:close/>
                </a:path>
                <a:path w="321944" h="160654">
                  <a:moveTo>
                    <a:pt x="203499" y="22402"/>
                  </a:moveTo>
                  <a:lnTo>
                    <a:pt x="192725" y="25651"/>
                  </a:lnTo>
                  <a:lnTo>
                    <a:pt x="196426" y="32114"/>
                  </a:lnTo>
                  <a:lnTo>
                    <a:pt x="199886" y="39011"/>
                  </a:lnTo>
                  <a:lnTo>
                    <a:pt x="202801" y="45683"/>
                  </a:lnTo>
                  <a:lnTo>
                    <a:pt x="204867" y="51473"/>
                  </a:lnTo>
                  <a:lnTo>
                    <a:pt x="216324" y="47540"/>
                  </a:lnTo>
                  <a:lnTo>
                    <a:pt x="214104" y="41832"/>
                  </a:lnTo>
                  <a:lnTo>
                    <a:pt x="211002" y="35355"/>
                  </a:lnTo>
                  <a:lnTo>
                    <a:pt x="207354" y="28686"/>
                  </a:lnTo>
                  <a:lnTo>
                    <a:pt x="203499" y="22402"/>
                  </a:lnTo>
                  <a:close/>
                </a:path>
                <a:path w="321944" h="160654">
                  <a:moveTo>
                    <a:pt x="275835" y="22060"/>
                  </a:moveTo>
                  <a:lnTo>
                    <a:pt x="264549" y="25651"/>
                  </a:lnTo>
                  <a:lnTo>
                    <a:pt x="269269" y="32114"/>
                  </a:lnTo>
                  <a:lnTo>
                    <a:pt x="273591" y="38797"/>
                  </a:lnTo>
                  <a:lnTo>
                    <a:pt x="277318" y="45442"/>
                  </a:lnTo>
                  <a:lnTo>
                    <a:pt x="279939" y="51302"/>
                  </a:lnTo>
                  <a:lnTo>
                    <a:pt x="291910" y="46856"/>
                  </a:lnTo>
                  <a:lnTo>
                    <a:pt x="289134" y="41057"/>
                  </a:lnTo>
                  <a:lnTo>
                    <a:pt x="285219" y="34586"/>
                  </a:lnTo>
                  <a:lnTo>
                    <a:pt x="280631" y="28050"/>
                  </a:lnTo>
                  <a:lnTo>
                    <a:pt x="275835" y="22060"/>
                  </a:lnTo>
                  <a:close/>
                </a:path>
                <a:path w="321944" h="160654">
                  <a:moveTo>
                    <a:pt x="254117" y="0"/>
                  </a:moveTo>
                  <a:lnTo>
                    <a:pt x="249353" y="11088"/>
                  </a:lnTo>
                  <a:lnTo>
                    <a:pt x="243194" y="21504"/>
                  </a:lnTo>
                  <a:lnTo>
                    <a:pt x="235913" y="30829"/>
                  </a:lnTo>
                  <a:lnTo>
                    <a:pt x="227782" y="38647"/>
                  </a:lnTo>
                  <a:lnTo>
                    <a:pt x="230860" y="40186"/>
                  </a:lnTo>
                  <a:lnTo>
                    <a:pt x="236332" y="44120"/>
                  </a:lnTo>
                  <a:lnTo>
                    <a:pt x="238555" y="46172"/>
                  </a:lnTo>
                  <a:lnTo>
                    <a:pt x="246833" y="37490"/>
                  </a:lnTo>
                  <a:lnTo>
                    <a:pt x="253569" y="28387"/>
                  </a:lnTo>
                  <a:lnTo>
                    <a:pt x="248474" y="28387"/>
                  </a:lnTo>
                  <a:lnTo>
                    <a:pt x="248474" y="17442"/>
                  </a:lnTo>
                  <a:lnTo>
                    <a:pt x="260093" y="17442"/>
                  </a:lnTo>
                  <a:lnTo>
                    <a:pt x="261209" y="15510"/>
                  </a:lnTo>
                  <a:lnTo>
                    <a:pt x="266601" y="3078"/>
                  </a:lnTo>
                  <a:lnTo>
                    <a:pt x="254117" y="0"/>
                  </a:lnTo>
                  <a:close/>
                </a:path>
                <a:path w="321944" h="160654">
                  <a:moveTo>
                    <a:pt x="246251" y="42238"/>
                  </a:moveTo>
                  <a:lnTo>
                    <a:pt x="242306" y="42238"/>
                  </a:lnTo>
                  <a:lnTo>
                    <a:pt x="238555" y="46172"/>
                  </a:lnTo>
                  <a:lnTo>
                    <a:pt x="250296" y="46172"/>
                  </a:lnTo>
                  <a:lnTo>
                    <a:pt x="246251" y="42238"/>
                  </a:lnTo>
                  <a:close/>
                </a:path>
                <a:path w="321944" h="160654">
                  <a:moveTo>
                    <a:pt x="193717" y="17442"/>
                  </a:moveTo>
                  <a:lnTo>
                    <a:pt x="183833" y="17442"/>
                  </a:lnTo>
                  <a:lnTo>
                    <a:pt x="183833" y="28387"/>
                  </a:lnTo>
                  <a:lnTo>
                    <a:pt x="187970" y="28387"/>
                  </a:lnTo>
                  <a:lnTo>
                    <a:pt x="193717" y="17442"/>
                  </a:lnTo>
                  <a:close/>
                </a:path>
                <a:path w="321944" h="160654">
                  <a:moveTo>
                    <a:pt x="237187" y="17442"/>
                  </a:moveTo>
                  <a:lnTo>
                    <a:pt x="193717" y="17442"/>
                  </a:lnTo>
                  <a:lnTo>
                    <a:pt x="187970" y="28387"/>
                  </a:lnTo>
                  <a:lnTo>
                    <a:pt x="194292" y="28387"/>
                  </a:lnTo>
                  <a:lnTo>
                    <a:pt x="192725" y="25651"/>
                  </a:lnTo>
                  <a:lnTo>
                    <a:pt x="203499" y="22402"/>
                  </a:lnTo>
                  <a:lnTo>
                    <a:pt x="237187" y="22402"/>
                  </a:lnTo>
                  <a:lnTo>
                    <a:pt x="237187" y="17442"/>
                  </a:lnTo>
                  <a:close/>
                </a:path>
                <a:path w="321944" h="160654">
                  <a:moveTo>
                    <a:pt x="237187" y="22402"/>
                  </a:moveTo>
                  <a:lnTo>
                    <a:pt x="203499" y="22402"/>
                  </a:lnTo>
                  <a:lnTo>
                    <a:pt x="207171" y="28387"/>
                  </a:lnTo>
                  <a:lnTo>
                    <a:pt x="237187" y="28387"/>
                  </a:lnTo>
                  <a:lnTo>
                    <a:pt x="237187" y="22402"/>
                  </a:lnTo>
                  <a:close/>
                </a:path>
                <a:path w="321944" h="160654">
                  <a:moveTo>
                    <a:pt x="260093" y="17442"/>
                  </a:moveTo>
                  <a:lnTo>
                    <a:pt x="248474" y="17442"/>
                  </a:lnTo>
                  <a:lnTo>
                    <a:pt x="248474" y="28387"/>
                  </a:lnTo>
                  <a:lnTo>
                    <a:pt x="253569" y="28387"/>
                  </a:lnTo>
                  <a:lnTo>
                    <a:pt x="254502" y="27126"/>
                  </a:lnTo>
                  <a:lnTo>
                    <a:pt x="260093" y="17442"/>
                  </a:lnTo>
                  <a:close/>
                </a:path>
                <a:path w="321944" h="160654">
                  <a:moveTo>
                    <a:pt x="317390" y="17442"/>
                  </a:moveTo>
                  <a:lnTo>
                    <a:pt x="260093" y="17442"/>
                  </a:lnTo>
                  <a:lnTo>
                    <a:pt x="254502" y="27126"/>
                  </a:lnTo>
                  <a:lnTo>
                    <a:pt x="253569" y="28387"/>
                  </a:lnTo>
                  <a:lnTo>
                    <a:pt x="266551" y="28387"/>
                  </a:lnTo>
                  <a:lnTo>
                    <a:pt x="264549" y="25651"/>
                  </a:lnTo>
                  <a:lnTo>
                    <a:pt x="275835" y="22060"/>
                  </a:lnTo>
                  <a:lnTo>
                    <a:pt x="317390" y="22060"/>
                  </a:lnTo>
                  <a:lnTo>
                    <a:pt x="317390" y="17442"/>
                  </a:lnTo>
                  <a:close/>
                </a:path>
                <a:path w="321944" h="160654">
                  <a:moveTo>
                    <a:pt x="317390" y="22060"/>
                  </a:moveTo>
                  <a:lnTo>
                    <a:pt x="275835" y="22060"/>
                  </a:lnTo>
                  <a:lnTo>
                    <a:pt x="280631" y="28050"/>
                  </a:lnTo>
                  <a:lnTo>
                    <a:pt x="280868" y="28387"/>
                  </a:lnTo>
                  <a:lnTo>
                    <a:pt x="317390" y="28387"/>
                  </a:lnTo>
                  <a:lnTo>
                    <a:pt x="317390" y="22060"/>
                  </a:lnTo>
                  <a:close/>
                </a:path>
                <a:path w="321944" h="160654">
                  <a:moveTo>
                    <a:pt x="291055" y="105853"/>
                  </a:moveTo>
                  <a:lnTo>
                    <a:pt x="191699" y="105853"/>
                  </a:lnTo>
                  <a:lnTo>
                    <a:pt x="191699" y="160063"/>
                  </a:lnTo>
                  <a:lnTo>
                    <a:pt x="203841" y="160063"/>
                  </a:lnTo>
                  <a:lnTo>
                    <a:pt x="203841" y="154420"/>
                  </a:lnTo>
                  <a:lnTo>
                    <a:pt x="198711" y="154420"/>
                  </a:lnTo>
                  <a:lnTo>
                    <a:pt x="198711" y="143133"/>
                  </a:lnTo>
                  <a:lnTo>
                    <a:pt x="203841" y="143133"/>
                  </a:lnTo>
                  <a:lnTo>
                    <a:pt x="203841" y="117140"/>
                  </a:lnTo>
                  <a:lnTo>
                    <a:pt x="291055" y="117140"/>
                  </a:lnTo>
                  <a:lnTo>
                    <a:pt x="291055" y="105853"/>
                  </a:lnTo>
                  <a:close/>
                </a:path>
                <a:path w="321944" h="160654">
                  <a:moveTo>
                    <a:pt x="291055" y="117140"/>
                  </a:moveTo>
                  <a:lnTo>
                    <a:pt x="278400" y="117140"/>
                  </a:lnTo>
                  <a:lnTo>
                    <a:pt x="278400" y="159550"/>
                  </a:lnTo>
                  <a:lnTo>
                    <a:pt x="291055" y="159550"/>
                  </a:lnTo>
                  <a:lnTo>
                    <a:pt x="291055" y="154420"/>
                  </a:lnTo>
                  <a:lnTo>
                    <a:pt x="284043" y="154420"/>
                  </a:lnTo>
                  <a:lnTo>
                    <a:pt x="284043" y="143133"/>
                  </a:lnTo>
                  <a:lnTo>
                    <a:pt x="291055" y="143133"/>
                  </a:lnTo>
                  <a:lnTo>
                    <a:pt x="291055" y="117140"/>
                  </a:lnTo>
                  <a:close/>
                </a:path>
                <a:path w="321944" h="160654">
                  <a:moveTo>
                    <a:pt x="203841" y="143133"/>
                  </a:moveTo>
                  <a:lnTo>
                    <a:pt x="198711" y="143133"/>
                  </a:lnTo>
                  <a:lnTo>
                    <a:pt x="198711" y="154420"/>
                  </a:lnTo>
                  <a:lnTo>
                    <a:pt x="203841" y="154420"/>
                  </a:lnTo>
                  <a:lnTo>
                    <a:pt x="203841" y="143133"/>
                  </a:lnTo>
                  <a:close/>
                </a:path>
                <a:path w="321944" h="160654">
                  <a:moveTo>
                    <a:pt x="278400" y="143133"/>
                  </a:moveTo>
                  <a:lnTo>
                    <a:pt x="203841" y="143133"/>
                  </a:lnTo>
                  <a:lnTo>
                    <a:pt x="203841" y="154420"/>
                  </a:lnTo>
                  <a:lnTo>
                    <a:pt x="278400" y="154420"/>
                  </a:lnTo>
                  <a:lnTo>
                    <a:pt x="278400" y="143133"/>
                  </a:lnTo>
                  <a:close/>
                </a:path>
                <a:path w="321944" h="160654">
                  <a:moveTo>
                    <a:pt x="291055" y="143133"/>
                  </a:moveTo>
                  <a:lnTo>
                    <a:pt x="284043" y="143133"/>
                  </a:lnTo>
                  <a:lnTo>
                    <a:pt x="284043" y="154420"/>
                  </a:lnTo>
                  <a:lnTo>
                    <a:pt x="291055" y="154420"/>
                  </a:lnTo>
                  <a:lnTo>
                    <a:pt x="291055" y="143133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7648357" y="1656125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782647" y="165612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7823361" y="1455193"/>
              <a:ext cx="6547" cy="434383"/>
            </a:xfrm>
            <a:custGeom>
              <a:avLst/>
              <a:gdLst/>
              <a:ahLst/>
              <a:cxnLst/>
              <a:rect l="l" t="t" r="r" b="b"/>
              <a:pathLst>
                <a:path w="10795" h="716280">
                  <a:moveTo>
                    <a:pt x="0" y="0"/>
                  </a:moveTo>
                  <a:lnTo>
                    <a:pt x="0" y="716095"/>
                  </a:lnTo>
                  <a:lnTo>
                    <a:pt x="10687" y="716095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8776166" y="1442230"/>
              <a:ext cx="6547" cy="434383"/>
            </a:xfrm>
            <a:custGeom>
              <a:avLst/>
              <a:gdLst/>
              <a:ahLst/>
              <a:cxnLst/>
              <a:rect l="l" t="t" r="r" b="b"/>
              <a:pathLst>
                <a:path w="10794" h="716280">
                  <a:moveTo>
                    <a:pt x="0" y="0"/>
                  </a:moveTo>
                  <a:lnTo>
                    <a:pt x="0" y="716095"/>
                  </a:lnTo>
                  <a:lnTo>
                    <a:pt x="10687" y="716095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7823362" y="1448712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8607642" y="144223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7823362" y="1591308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7823362" y="1733904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7829844" y="1882983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8607642" y="187002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6398" y="1394111"/>
              <a:ext cx="405181" cy="959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8368" y="1678785"/>
              <a:ext cx="403211" cy="9644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7124" y="1543188"/>
              <a:ext cx="509614" cy="958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7124" y="1808936"/>
              <a:ext cx="406115" cy="954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2776" y="3883378"/>
              <a:ext cx="511895" cy="9530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2776" y="4038108"/>
              <a:ext cx="510132" cy="961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4405" y="1608005"/>
              <a:ext cx="405803" cy="954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7904" y="2184354"/>
              <a:ext cx="406633" cy="961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16861" y="2187621"/>
              <a:ext cx="116669" cy="10370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353416" y="1608005"/>
              <a:ext cx="199863" cy="95888"/>
            </a:xfrm>
            <a:custGeom>
              <a:avLst/>
              <a:gdLst/>
              <a:ahLst/>
              <a:cxnLst/>
              <a:rect l="l" t="t" r="r" b="b"/>
              <a:pathLst>
                <a:path w="329565" h="158115">
                  <a:moveTo>
                    <a:pt x="95764" y="98842"/>
                  </a:moveTo>
                  <a:lnTo>
                    <a:pt x="85161" y="101407"/>
                  </a:lnTo>
                  <a:lnTo>
                    <a:pt x="95692" y="121233"/>
                  </a:lnTo>
                  <a:lnTo>
                    <a:pt x="110278" y="137276"/>
                  </a:lnTo>
                  <a:lnTo>
                    <a:pt x="128808" y="149407"/>
                  </a:lnTo>
                  <a:lnTo>
                    <a:pt x="151170" y="157498"/>
                  </a:lnTo>
                  <a:lnTo>
                    <a:pt x="152709" y="154248"/>
                  </a:lnTo>
                  <a:lnTo>
                    <a:pt x="156130" y="149631"/>
                  </a:lnTo>
                  <a:lnTo>
                    <a:pt x="158866" y="146895"/>
                  </a:lnTo>
                  <a:lnTo>
                    <a:pt x="137343" y="140277"/>
                  </a:lnTo>
                  <a:lnTo>
                    <a:pt x="124316" y="132702"/>
                  </a:lnTo>
                  <a:lnTo>
                    <a:pt x="116456" y="132702"/>
                  </a:lnTo>
                  <a:lnTo>
                    <a:pt x="108247" y="126374"/>
                  </a:lnTo>
                  <a:lnTo>
                    <a:pt x="113108" y="123566"/>
                  </a:lnTo>
                  <a:lnTo>
                    <a:pt x="105455" y="115945"/>
                  </a:lnTo>
                  <a:lnTo>
                    <a:pt x="95764" y="98842"/>
                  </a:lnTo>
                  <a:close/>
                </a:path>
                <a:path w="329565" h="158115">
                  <a:moveTo>
                    <a:pt x="26335" y="8208"/>
                  </a:moveTo>
                  <a:lnTo>
                    <a:pt x="18639" y="8208"/>
                  </a:lnTo>
                  <a:lnTo>
                    <a:pt x="18639" y="58313"/>
                  </a:lnTo>
                  <a:lnTo>
                    <a:pt x="18132" y="80512"/>
                  </a:lnTo>
                  <a:lnTo>
                    <a:pt x="15732" y="104699"/>
                  </a:lnTo>
                  <a:lnTo>
                    <a:pt x="10126" y="128822"/>
                  </a:lnTo>
                  <a:lnTo>
                    <a:pt x="0" y="150828"/>
                  </a:lnTo>
                  <a:lnTo>
                    <a:pt x="3078" y="152025"/>
                  </a:lnTo>
                  <a:lnTo>
                    <a:pt x="8892" y="155446"/>
                  </a:lnTo>
                  <a:lnTo>
                    <a:pt x="11286" y="157327"/>
                  </a:lnTo>
                  <a:lnTo>
                    <a:pt x="21969" y="134184"/>
                  </a:lnTo>
                  <a:lnTo>
                    <a:pt x="28130" y="108269"/>
                  </a:lnTo>
                  <a:lnTo>
                    <a:pt x="30957" y="82129"/>
                  </a:lnTo>
                  <a:lnTo>
                    <a:pt x="31636" y="58313"/>
                  </a:lnTo>
                  <a:lnTo>
                    <a:pt x="31636" y="50105"/>
                  </a:lnTo>
                  <a:lnTo>
                    <a:pt x="26335" y="50105"/>
                  </a:lnTo>
                  <a:lnTo>
                    <a:pt x="26335" y="38989"/>
                  </a:lnTo>
                  <a:lnTo>
                    <a:pt x="31636" y="38989"/>
                  </a:lnTo>
                  <a:lnTo>
                    <a:pt x="31636" y="19323"/>
                  </a:lnTo>
                  <a:lnTo>
                    <a:pt x="26335" y="19323"/>
                  </a:lnTo>
                  <a:lnTo>
                    <a:pt x="26335" y="8208"/>
                  </a:lnTo>
                  <a:close/>
                </a:path>
                <a:path w="329565" h="158115">
                  <a:moveTo>
                    <a:pt x="53696" y="140148"/>
                  </a:moveTo>
                  <a:lnTo>
                    <a:pt x="48248" y="140971"/>
                  </a:lnTo>
                  <a:lnTo>
                    <a:pt x="34030" y="142962"/>
                  </a:lnTo>
                  <a:lnTo>
                    <a:pt x="36082" y="154933"/>
                  </a:lnTo>
                  <a:lnTo>
                    <a:pt x="97741" y="144501"/>
                  </a:lnTo>
                  <a:lnTo>
                    <a:pt x="53696" y="144501"/>
                  </a:lnTo>
                  <a:lnTo>
                    <a:pt x="53696" y="140148"/>
                  </a:lnTo>
                  <a:close/>
                </a:path>
                <a:path w="329565" h="158115">
                  <a:moveTo>
                    <a:pt x="65666" y="138334"/>
                  </a:moveTo>
                  <a:lnTo>
                    <a:pt x="53696" y="140148"/>
                  </a:lnTo>
                  <a:lnTo>
                    <a:pt x="53696" y="144501"/>
                  </a:lnTo>
                  <a:lnTo>
                    <a:pt x="65666" y="144501"/>
                  </a:lnTo>
                  <a:lnTo>
                    <a:pt x="65666" y="138334"/>
                  </a:lnTo>
                  <a:close/>
                </a:path>
                <a:path w="329565" h="158115">
                  <a:moveTo>
                    <a:pt x="102091" y="132531"/>
                  </a:moveTo>
                  <a:lnTo>
                    <a:pt x="65666" y="138334"/>
                  </a:lnTo>
                  <a:lnTo>
                    <a:pt x="65666" y="144501"/>
                  </a:lnTo>
                  <a:lnTo>
                    <a:pt x="97741" y="144501"/>
                  </a:lnTo>
                  <a:lnTo>
                    <a:pt x="102604" y="143646"/>
                  </a:lnTo>
                  <a:lnTo>
                    <a:pt x="102091" y="132531"/>
                  </a:lnTo>
                  <a:close/>
                </a:path>
                <a:path w="329565" h="158115">
                  <a:moveTo>
                    <a:pt x="62930" y="98329"/>
                  </a:moveTo>
                  <a:lnTo>
                    <a:pt x="53696" y="98329"/>
                  </a:lnTo>
                  <a:lnTo>
                    <a:pt x="53696" y="140148"/>
                  </a:lnTo>
                  <a:lnTo>
                    <a:pt x="65666" y="138334"/>
                  </a:lnTo>
                  <a:lnTo>
                    <a:pt x="65666" y="100210"/>
                  </a:lnTo>
                  <a:lnTo>
                    <a:pt x="62930" y="100210"/>
                  </a:lnTo>
                  <a:lnTo>
                    <a:pt x="62930" y="98329"/>
                  </a:lnTo>
                  <a:close/>
                </a:path>
                <a:path w="329565" h="158115">
                  <a:moveTo>
                    <a:pt x="113108" y="123566"/>
                  </a:moveTo>
                  <a:lnTo>
                    <a:pt x="108247" y="126374"/>
                  </a:lnTo>
                  <a:lnTo>
                    <a:pt x="116456" y="132702"/>
                  </a:lnTo>
                  <a:lnTo>
                    <a:pt x="120565" y="130520"/>
                  </a:lnTo>
                  <a:lnTo>
                    <a:pt x="119427" y="129859"/>
                  </a:lnTo>
                  <a:lnTo>
                    <a:pt x="113108" y="123566"/>
                  </a:lnTo>
                  <a:close/>
                </a:path>
                <a:path w="329565" h="158115">
                  <a:moveTo>
                    <a:pt x="120565" y="130520"/>
                  </a:moveTo>
                  <a:lnTo>
                    <a:pt x="116456" y="132702"/>
                  </a:lnTo>
                  <a:lnTo>
                    <a:pt x="124316" y="132702"/>
                  </a:lnTo>
                  <a:lnTo>
                    <a:pt x="120565" y="130520"/>
                  </a:lnTo>
                  <a:close/>
                </a:path>
                <a:path w="329565" h="158115">
                  <a:moveTo>
                    <a:pt x="138345" y="106537"/>
                  </a:moveTo>
                  <a:lnTo>
                    <a:pt x="131790" y="111513"/>
                  </a:lnTo>
                  <a:lnTo>
                    <a:pt x="124002" y="116841"/>
                  </a:lnTo>
                  <a:lnTo>
                    <a:pt x="115860" y="121976"/>
                  </a:lnTo>
                  <a:lnTo>
                    <a:pt x="113108" y="123566"/>
                  </a:lnTo>
                  <a:lnTo>
                    <a:pt x="119427" y="129859"/>
                  </a:lnTo>
                  <a:lnTo>
                    <a:pt x="147921" y="113207"/>
                  </a:lnTo>
                  <a:lnTo>
                    <a:pt x="138345" y="106537"/>
                  </a:lnTo>
                  <a:close/>
                </a:path>
                <a:path w="329565" h="158115">
                  <a:moveTo>
                    <a:pt x="62930" y="94396"/>
                  </a:moveTo>
                  <a:lnTo>
                    <a:pt x="31978" y="94396"/>
                  </a:lnTo>
                  <a:lnTo>
                    <a:pt x="31978" y="105511"/>
                  </a:lnTo>
                  <a:lnTo>
                    <a:pt x="53696" y="105511"/>
                  </a:lnTo>
                  <a:lnTo>
                    <a:pt x="53696" y="98329"/>
                  </a:lnTo>
                  <a:lnTo>
                    <a:pt x="62930" y="98329"/>
                  </a:lnTo>
                  <a:lnTo>
                    <a:pt x="62930" y="94396"/>
                  </a:lnTo>
                  <a:close/>
                </a:path>
                <a:path w="329565" h="158115">
                  <a:moveTo>
                    <a:pt x="74901" y="98329"/>
                  </a:moveTo>
                  <a:lnTo>
                    <a:pt x="65666" y="98329"/>
                  </a:lnTo>
                  <a:lnTo>
                    <a:pt x="65666" y="105511"/>
                  </a:lnTo>
                  <a:lnTo>
                    <a:pt x="87341" y="105511"/>
                  </a:lnTo>
                  <a:lnTo>
                    <a:pt x="85161" y="101407"/>
                  </a:lnTo>
                  <a:lnTo>
                    <a:pt x="90109" y="100210"/>
                  </a:lnTo>
                  <a:lnTo>
                    <a:pt x="74901" y="100210"/>
                  </a:lnTo>
                  <a:lnTo>
                    <a:pt x="74901" y="98329"/>
                  </a:lnTo>
                  <a:close/>
                </a:path>
                <a:path w="329565" h="158115">
                  <a:moveTo>
                    <a:pt x="109273" y="98842"/>
                  </a:moveTo>
                  <a:lnTo>
                    <a:pt x="95764" y="98842"/>
                  </a:lnTo>
                  <a:lnTo>
                    <a:pt x="99543" y="105511"/>
                  </a:lnTo>
                  <a:lnTo>
                    <a:pt x="157156" y="105511"/>
                  </a:lnTo>
                  <a:lnTo>
                    <a:pt x="157156" y="99697"/>
                  </a:lnTo>
                  <a:lnTo>
                    <a:pt x="109273" y="99697"/>
                  </a:lnTo>
                  <a:lnTo>
                    <a:pt x="109273" y="98842"/>
                  </a:lnTo>
                  <a:close/>
                </a:path>
                <a:path w="329565" h="158115">
                  <a:moveTo>
                    <a:pt x="74901" y="49079"/>
                  </a:moveTo>
                  <a:lnTo>
                    <a:pt x="62930" y="49079"/>
                  </a:lnTo>
                  <a:lnTo>
                    <a:pt x="62930" y="100210"/>
                  </a:lnTo>
                  <a:lnTo>
                    <a:pt x="65666" y="100210"/>
                  </a:lnTo>
                  <a:lnTo>
                    <a:pt x="65666" y="98329"/>
                  </a:lnTo>
                  <a:lnTo>
                    <a:pt x="74901" y="98329"/>
                  </a:lnTo>
                  <a:lnTo>
                    <a:pt x="74901" y="49079"/>
                  </a:lnTo>
                  <a:close/>
                </a:path>
                <a:path w="329565" h="158115">
                  <a:moveTo>
                    <a:pt x="109273" y="94396"/>
                  </a:moveTo>
                  <a:lnTo>
                    <a:pt x="74901" y="94396"/>
                  </a:lnTo>
                  <a:lnTo>
                    <a:pt x="74901" y="100210"/>
                  </a:lnTo>
                  <a:lnTo>
                    <a:pt x="90109" y="100210"/>
                  </a:lnTo>
                  <a:lnTo>
                    <a:pt x="95764" y="98842"/>
                  </a:lnTo>
                  <a:lnTo>
                    <a:pt x="109273" y="98842"/>
                  </a:lnTo>
                  <a:lnTo>
                    <a:pt x="109273" y="94396"/>
                  </a:lnTo>
                  <a:close/>
                </a:path>
                <a:path w="329565" h="158115">
                  <a:moveTo>
                    <a:pt x="121415" y="49079"/>
                  </a:moveTo>
                  <a:lnTo>
                    <a:pt x="109273" y="49079"/>
                  </a:lnTo>
                  <a:lnTo>
                    <a:pt x="109273" y="99697"/>
                  </a:lnTo>
                  <a:lnTo>
                    <a:pt x="121415" y="99697"/>
                  </a:lnTo>
                  <a:lnTo>
                    <a:pt x="121415" y="49079"/>
                  </a:lnTo>
                  <a:close/>
                </a:path>
                <a:path w="329565" h="158115">
                  <a:moveTo>
                    <a:pt x="157156" y="94396"/>
                  </a:moveTo>
                  <a:lnTo>
                    <a:pt x="121415" y="94396"/>
                  </a:lnTo>
                  <a:lnTo>
                    <a:pt x="121415" y="99697"/>
                  </a:lnTo>
                  <a:lnTo>
                    <a:pt x="157156" y="99697"/>
                  </a:lnTo>
                  <a:lnTo>
                    <a:pt x="157156" y="94396"/>
                  </a:lnTo>
                  <a:close/>
                </a:path>
                <a:path w="329565" h="158115">
                  <a:moveTo>
                    <a:pt x="62930" y="65837"/>
                  </a:moveTo>
                  <a:lnTo>
                    <a:pt x="37279" y="65837"/>
                  </a:lnTo>
                  <a:lnTo>
                    <a:pt x="37279" y="76953"/>
                  </a:lnTo>
                  <a:lnTo>
                    <a:pt x="62930" y="76953"/>
                  </a:lnTo>
                  <a:lnTo>
                    <a:pt x="62930" y="65837"/>
                  </a:lnTo>
                  <a:close/>
                </a:path>
                <a:path w="329565" h="158115">
                  <a:moveTo>
                    <a:pt x="109273" y="65837"/>
                  </a:moveTo>
                  <a:lnTo>
                    <a:pt x="74901" y="65837"/>
                  </a:lnTo>
                  <a:lnTo>
                    <a:pt x="74901" y="76953"/>
                  </a:lnTo>
                  <a:lnTo>
                    <a:pt x="109273" y="76953"/>
                  </a:lnTo>
                  <a:lnTo>
                    <a:pt x="109273" y="65837"/>
                  </a:lnTo>
                  <a:close/>
                </a:path>
                <a:path w="329565" h="158115">
                  <a:moveTo>
                    <a:pt x="150315" y="65837"/>
                  </a:moveTo>
                  <a:lnTo>
                    <a:pt x="121415" y="65837"/>
                  </a:lnTo>
                  <a:lnTo>
                    <a:pt x="121415" y="76953"/>
                  </a:lnTo>
                  <a:lnTo>
                    <a:pt x="150315" y="76953"/>
                  </a:lnTo>
                  <a:lnTo>
                    <a:pt x="150315" y="65837"/>
                  </a:lnTo>
                  <a:close/>
                </a:path>
                <a:path w="329565" h="158115">
                  <a:moveTo>
                    <a:pt x="31636" y="38989"/>
                  </a:moveTo>
                  <a:lnTo>
                    <a:pt x="26335" y="38989"/>
                  </a:lnTo>
                  <a:lnTo>
                    <a:pt x="26335" y="50105"/>
                  </a:lnTo>
                  <a:lnTo>
                    <a:pt x="31636" y="50105"/>
                  </a:lnTo>
                  <a:lnTo>
                    <a:pt x="31636" y="38989"/>
                  </a:lnTo>
                  <a:close/>
                </a:path>
                <a:path w="329565" h="158115">
                  <a:moveTo>
                    <a:pt x="147066" y="8208"/>
                  </a:moveTo>
                  <a:lnTo>
                    <a:pt x="31636" y="8208"/>
                  </a:lnTo>
                  <a:lnTo>
                    <a:pt x="31636" y="19323"/>
                  </a:lnTo>
                  <a:lnTo>
                    <a:pt x="134241" y="19323"/>
                  </a:lnTo>
                  <a:lnTo>
                    <a:pt x="134241" y="38989"/>
                  </a:lnTo>
                  <a:lnTo>
                    <a:pt x="31636" y="38989"/>
                  </a:lnTo>
                  <a:lnTo>
                    <a:pt x="31636" y="50105"/>
                  </a:lnTo>
                  <a:lnTo>
                    <a:pt x="62930" y="50105"/>
                  </a:lnTo>
                  <a:lnTo>
                    <a:pt x="62930" y="49079"/>
                  </a:lnTo>
                  <a:lnTo>
                    <a:pt x="147066" y="49079"/>
                  </a:lnTo>
                  <a:lnTo>
                    <a:pt x="147066" y="8208"/>
                  </a:lnTo>
                  <a:close/>
                </a:path>
                <a:path w="329565" h="158115">
                  <a:moveTo>
                    <a:pt x="109273" y="49079"/>
                  </a:moveTo>
                  <a:lnTo>
                    <a:pt x="74901" y="49079"/>
                  </a:lnTo>
                  <a:lnTo>
                    <a:pt x="74901" y="50105"/>
                  </a:lnTo>
                  <a:lnTo>
                    <a:pt x="109273" y="50105"/>
                  </a:lnTo>
                  <a:lnTo>
                    <a:pt x="109273" y="49079"/>
                  </a:lnTo>
                  <a:close/>
                </a:path>
                <a:path w="329565" h="158115">
                  <a:moveTo>
                    <a:pt x="147066" y="49079"/>
                  </a:moveTo>
                  <a:lnTo>
                    <a:pt x="121415" y="49079"/>
                  </a:lnTo>
                  <a:lnTo>
                    <a:pt x="121415" y="50105"/>
                  </a:lnTo>
                  <a:lnTo>
                    <a:pt x="147066" y="50105"/>
                  </a:lnTo>
                  <a:lnTo>
                    <a:pt x="147066" y="49079"/>
                  </a:lnTo>
                  <a:close/>
                </a:path>
                <a:path w="329565" h="158115">
                  <a:moveTo>
                    <a:pt x="31636" y="8208"/>
                  </a:moveTo>
                  <a:lnTo>
                    <a:pt x="26335" y="8208"/>
                  </a:lnTo>
                  <a:lnTo>
                    <a:pt x="26335" y="19323"/>
                  </a:lnTo>
                  <a:lnTo>
                    <a:pt x="31636" y="19323"/>
                  </a:lnTo>
                  <a:lnTo>
                    <a:pt x="31636" y="8208"/>
                  </a:lnTo>
                  <a:close/>
                </a:path>
                <a:path w="329565" h="158115">
                  <a:moveTo>
                    <a:pt x="237529" y="124322"/>
                  </a:moveTo>
                  <a:lnTo>
                    <a:pt x="224875" y="124322"/>
                  </a:lnTo>
                  <a:lnTo>
                    <a:pt x="220116" y="133650"/>
                  </a:lnTo>
                  <a:lnTo>
                    <a:pt x="210916" y="140204"/>
                  </a:lnTo>
                  <a:lnTo>
                    <a:pt x="195656" y="144546"/>
                  </a:lnTo>
                  <a:lnTo>
                    <a:pt x="172717" y="147237"/>
                  </a:lnTo>
                  <a:lnTo>
                    <a:pt x="174769" y="149631"/>
                  </a:lnTo>
                  <a:lnTo>
                    <a:pt x="177692" y="154468"/>
                  </a:lnTo>
                  <a:lnTo>
                    <a:pt x="178532" y="157156"/>
                  </a:lnTo>
                  <a:lnTo>
                    <a:pt x="203934" y="153156"/>
                  </a:lnTo>
                  <a:lnTo>
                    <a:pt x="221177" y="146831"/>
                  </a:lnTo>
                  <a:lnTo>
                    <a:pt x="231846" y="137460"/>
                  </a:lnTo>
                  <a:lnTo>
                    <a:pt x="237529" y="124322"/>
                  </a:lnTo>
                  <a:close/>
                </a:path>
                <a:path w="329565" h="158115">
                  <a:moveTo>
                    <a:pt x="273954" y="123809"/>
                  </a:moveTo>
                  <a:lnTo>
                    <a:pt x="261299" y="123809"/>
                  </a:lnTo>
                  <a:lnTo>
                    <a:pt x="261299" y="140568"/>
                  </a:lnTo>
                  <a:lnTo>
                    <a:pt x="262227" y="147745"/>
                  </a:lnTo>
                  <a:lnTo>
                    <a:pt x="265510" y="152196"/>
                  </a:lnTo>
                  <a:lnTo>
                    <a:pt x="271905" y="154468"/>
                  </a:lnTo>
                  <a:lnTo>
                    <a:pt x="282162" y="155104"/>
                  </a:lnTo>
                  <a:lnTo>
                    <a:pt x="311576" y="155104"/>
                  </a:lnTo>
                  <a:lnTo>
                    <a:pt x="319501" y="154160"/>
                  </a:lnTo>
                  <a:lnTo>
                    <a:pt x="324700" y="150764"/>
                  </a:lnTo>
                  <a:lnTo>
                    <a:pt x="327426" y="144843"/>
                  </a:lnTo>
                  <a:lnTo>
                    <a:pt x="275322" y="144843"/>
                  </a:lnTo>
                  <a:lnTo>
                    <a:pt x="273954" y="144330"/>
                  </a:lnTo>
                  <a:lnTo>
                    <a:pt x="273954" y="123809"/>
                  </a:lnTo>
                  <a:close/>
                </a:path>
                <a:path w="329565" h="158115">
                  <a:moveTo>
                    <a:pt x="318416" y="129110"/>
                  </a:moveTo>
                  <a:lnTo>
                    <a:pt x="317903" y="143133"/>
                  </a:lnTo>
                  <a:lnTo>
                    <a:pt x="316706" y="144843"/>
                  </a:lnTo>
                  <a:lnTo>
                    <a:pt x="327426" y="144843"/>
                  </a:lnTo>
                  <a:lnTo>
                    <a:pt x="327784" y="144066"/>
                  </a:lnTo>
                  <a:lnTo>
                    <a:pt x="329360" y="133215"/>
                  </a:lnTo>
                  <a:lnTo>
                    <a:pt x="325940" y="132531"/>
                  </a:lnTo>
                  <a:lnTo>
                    <a:pt x="321152" y="130820"/>
                  </a:lnTo>
                  <a:lnTo>
                    <a:pt x="318416" y="129110"/>
                  </a:lnTo>
                  <a:close/>
                </a:path>
                <a:path w="329565" h="158115">
                  <a:moveTo>
                    <a:pt x="303538" y="73191"/>
                  </a:moveTo>
                  <a:lnTo>
                    <a:pt x="198711" y="73191"/>
                  </a:lnTo>
                  <a:lnTo>
                    <a:pt x="198711" y="128426"/>
                  </a:lnTo>
                  <a:lnTo>
                    <a:pt x="222781" y="128426"/>
                  </a:lnTo>
                  <a:lnTo>
                    <a:pt x="224875" y="124322"/>
                  </a:lnTo>
                  <a:lnTo>
                    <a:pt x="261299" y="124322"/>
                  </a:lnTo>
                  <a:lnTo>
                    <a:pt x="261299" y="123809"/>
                  </a:lnTo>
                  <a:lnTo>
                    <a:pt x="303538" y="123809"/>
                  </a:lnTo>
                  <a:lnTo>
                    <a:pt x="303538" y="120731"/>
                  </a:lnTo>
                  <a:lnTo>
                    <a:pt x="210852" y="120731"/>
                  </a:lnTo>
                  <a:lnTo>
                    <a:pt x="210852" y="112352"/>
                  </a:lnTo>
                  <a:lnTo>
                    <a:pt x="303538" y="112352"/>
                  </a:lnTo>
                  <a:lnTo>
                    <a:pt x="303538" y="104827"/>
                  </a:lnTo>
                  <a:lnTo>
                    <a:pt x="210852" y="104827"/>
                  </a:lnTo>
                  <a:lnTo>
                    <a:pt x="210852" y="96619"/>
                  </a:lnTo>
                  <a:lnTo>
                    <a:pt x="303538" y="96619"/>
                  </a:lnTo>
                  <a:lnTo>
                    <a:pt x="303538" y="89095"/>
                  </a:lnTo>
                  <a:lnTo>
                    <a:pt x="210852" y="89095"/>
                  </a:lnTo>
                  <a:lnTo>
                    <a:pt x="210852" y="81057"/>
                  </a:lnTo>
                  <a:lnTo>
                    <a:pt x="303538" y="81057"/>
                  </a:lnTo>
                  <a:lnTo>
                    <a:pt x="303538" y="73191"/>
                  </a:lnTo>
                  <a:close/>
                </a:path>
                <a:path w="329565" h="158115">
                  <a:moveTo>
                    <a:pt x="261299" y="124322"/>
                  </a:moveTo>
                  <a:lnTo>
                    <a:pt x="237529" y="124322"/>
                  </a:lnTo>
                  <a:lnTo>
                    <a:pt x="235754" y="128426"/>
                  </a:lnTo>
                  <a:lnTo>
                    <a:pt x="261299" y="128426"/>
                  </a:lnTo>
                  <a:lnTo>
                    <a:pt x="261299" y="124322"/>
                  </a:lnTo>
                  <a:close/>
                </a:path>
                <a:path w="329565" h="158115">
                  <a:moveTo>
                    <a:pt x="303538" y="123809"/>
                  </a:moveTo>
                  <a:lnTo>
                    <a:pt x="273954" y="123809"/>
                  </a:lnTo>
                  <a:lnTo>
                    <a:pt x="273954" y="128426"/>
                  </a:lnTo>
                  <a:lnTo>
                    <a:pt x="303538" y="128426"/>
                  </a:lnTo>
                  <a:lnTo>
                    <a:pt x="303538" y="123809"/>
                  </a:lnTo>
                  <a:close/>
                </a:path>
                <a:path w="329565" h="158115">
                  <a:moveTo>
                    <a:pt x="303538" y="112352"/>
                  </a:moveTo>
                  <a:lnTo>
                    <a:pt x="290884" y="112352"/>
                  </a:lnTo>
                  <a:lnTo>
                    <a:pt x="290884" y="120731"/>
                  </a:lnTo>
                  <a:lnTo>
                    <a:pt x="303538" y="120731"/>
                  </a:lnTo>
                  <a:lnTo>
                    <a:pt x="303538" y="112352"/>
                  </a:lnTo>
                  <a:close/>
                </a:path>
                <a:path w="329565" h="158115">
                  <a:moveTo>
                    <a:pt x="303538" y="96619"/>
                  </a:moveTo>
                  <a:lnTo>
                    <a:pt x="290884" y="96619"/>
                  </a:lnTo>
                  <a:lnTo>
                    <a:pt x="290884" y="104827"/>
                  </a:lnTo>
                  <a:lnTo>
                    <a:pt x="303538" y="104827"/>
                  </a:lnTo>
                  <a:lnTo>
                    <a:pt x="303538" y="96619"/>
                  </a:lnTo>
                  <a:close/>
                </a:path>
                <a:path w="329565" h="158115">
                  <a:moveTo>
                    <a:pt x="303538" y="81057"/>
                  </a:moveTo>
                  <a:lnTo>
                    <a:pt x="290884" y="81057"/>
                  </a:lnTo>
                  <a:lnTo>
                    <a:pt x="290884" y="89095"/>
                  </a:lnTo>
                  <a:lnTo>
                    <a:pt x="303538" y="89095"/>
                  </a:lnTo>
                  <a:lnTo>
                    <a:pt x="303538" y="81057"/>
                  </a:lnTo>
                  <a:close/>
                </a:path>
                <a:path w="329565" h="158115">
                  <a:moveTo>
                    <a:pt x="324572" y="40357"/>
                  </a:moveTo>
                  <a:lnTo>
                    <a:pt x="258392" y="40357"/>
                  </a:lnTo>
                  <a:lnTo>
                    <a:pt x="258392" y="67206"/>
                  </a:lnTo>
                  <a:lnTo>
                    <a:pt x="324572" y="67206"/>
                  </a:lnTo>
                  <a:lnTo>
                    <a:pt x="324572" y="60023"/>
                  </a:lnTo>
                  <a:lnTo>
                    <a:pt x="267627" y="60023"/>
                  </a:lnTo>
                  <a:lnTo>
                    <a:pt x="267627" y="47540"/>
                  </a:lnTo>
                  <a:lnTo>
                    <a:pt x="324572" y="47540"/>
                  </a:lnTo>
                  <a:lnTo>
                    <a:pt x="324572" y="40357"/>
                  </a:lnTo>
                  <a:close/>
                </a:path>
                <a:path w="329565" h="158115">
                  <a:moveTo>
                    <a:pt x="249158" y="5643"/>
                  </a:moveTo>
                  <a:lnTo>
                    <a:pt x="180755" y="5643"/>
                  </a:lnTo>
                  <a:lnTo>
                    <a:pt x="180755" y="66009"/>
                  </a:lnTo>
                  <a:lnTo>
                    <a:pt x="250526" y="66009"/>
                  </a:lnTo>
                  <a:lnTo>
                    <a:pt x="250526" y="60023"/>
                  </a:lnTo>
                  <a:lnTo>
                    <a:pt x="209997" y="60023"/>
                  </a:lnTo>
                  <a:lnTo>
                    <a:pt x="209997" y="57800"/>
                  </a:lnTo>
                  <a:lnTo>
                    <a:pt x="192041" y="57800"/>
                  </a:lnTo>
                  <a:lnTo>
                    <a:pt x="192041" y="47882"/>
                  </a:lnTo>
                  <a:lnTo>
                    <a:pt x="187595" y="47882"/>
                  </a:lnTo>
                  <a:lnTo>
                    <a:pt x="187595" y="40015"/>
                  </a:lnTo>
                  <a:lnTo>
                    <a:pt x="192041" y="40015"/>
                  </a:lnTo>
                  <a:lnTo>
                    <a:pt x="192041" y="30439"/>
                  </a:lnTo>
                  <a:lnTo>
                    <a:pt x="187595" y="30439"/>
                  </a:lnTo>
                  <a:lnTo>
                    <a:pt x="187595" y="22402"/>
                  </a:lnTo>
                  <a:lnTo>
                    <a:pt x="192041" y="22402"/>
                  </a:lnTo>
                  <a:lnTo>
                    <a:pt x="192041" y="14022"/>
                  </a:lnTo>
                  <a:lnTo>
                    <a:pt x="209997" y="14022"/>
                  </a:lnTo>
                  <a:lnTo>
                    <a:pt x="209997" y="9234"/>
                  </a:lnTo>
                  <a:lnTo>
                    <a:pt x="249158" y="9234"/>
                  </a:lnTo>
                  <a:lnTo>
                    <a:pt x="249158" y="5643"/>
                  </a:lnTo>
                  <a:close/>
                </a:path>
                <a:path w="329565" h="158115">
                  <a:moveTo>
                    <a:pt x="220429" y="43606"/>
                  </a:moveTo>
                  <a:lnTo>
                    <a:pt x="209997" y="43606"/>
                  </a:lnTo>
                  <a:lnTo>
                    <a:pt x="209997" y="60023"/>
                  </a:lnTo>
                  <a:lnTo>
                    <a:pt x="220429" y="60023"/>
                  </a:lnTo>
                  <a:lnTo>
                    <a:pt x="220429" y="43606"/>
                  </a:lnTo>
                  <a:close/>
                </a:path>
                <a:path w="329565" h="158115">
                  <a:moveTo>
                    <a:pt x="250526" y="57800"/>
                  </a:moveTo>
                  <a:lnTo>
                    <a:pt x="220429" y="57800"/>
                  </a:lnTo>
                  <a:lnTo>
                    <a:pt x="220429" y="60023"/>
                  </a:lnTo>
                  <a:lnTo>
                    <a:pt x="250526" y="60023"/>
                  </a:lnTo>
                  <a:lnTo>
                    <a:pt x="250526" y="57800"/>
                  </a:lnTo>
                  <a:close/>
                </a:path>
                <a:path w="329565" h="158115">
                  <a:moveTo>
                    <a:pt x="285582" y="47540"/>
                  </a:moveTo>
                  <a:lnTo>
                    <a:pt x="278058" y="47540"/>
                  </a:lnTo>
                  <a:lnTo>
                    <a:pt x="278058" y="60023"/>
                  </a:lnTo>
                  <a:lnTo>
                    <a:pt x="285582" y="60023"/>
                  </a:lnTo>
                  <a:lnTo>
                    <a:pt x="285582" y="47540"/>
                  </a:lnTo>
                  <a:close/>
                </a:path>
                <a:path w="329565" h="158115">
                  <a:moveTo>
                    <a:pt x="304051" y="47540"/>
                  </a:moveTo>
                  <a:lnTo>
                    <a:pt x="296527" y="47540"/>
                  </a:lnTo>
                  <a:lnTo>
                    <a:pt x="296527" y="60023"/>
                  </a:lnTo>
                  <a:lnTo>
                    <a:pt x="304051" y="60023"/>
                  </a:lnTo>
                  <a:lnTo>
                    <a:pt x="304051" y="47540"/>
                  </a:lnTo>
                  <a:close/>
                </a:path>
                <a:path w="329565" h="158115">
                  <a:moveTo>
                    <a:pt x="324572" y="47540"/>
                  </a:moveTo>
                  <a:lnTo>
                    <a:pt x="314996" y="47540"/>
                  </a:lnTo>
                  <a:lnTo>
                    <a:pt x="314996" y="60023"/>
                  </a:lnTo>
                  <a:lnTo>
                    <a:pt x="324572" y="60023"/>
                  </a:lnTo>
                  <a:lnTo>
                    <a:pt x="324572" y="47540"/>
                  </a:lnTo>
                  <a:close/>
                </a:path>
                <a:path w="329565" h="158115">
                  <a:moveTo>
                    <a:pt x="192041" y="40015"/>
                  </a:moveTo>
                  <a:lnTo>
                    <a:pt x="187595" y="40015"/>
                  </a:lnTo>
                  <a:lnTo>
                    <a:pt x="187595" y="47882"/>
                  </a:lnTo>
                  <a:lnTo>
                    <a:pt x="192041" y="47882"/>
                  </a:lnTo>
                  <a:lnTo>
                    <a:pt x="192041" y="40015"/>
                  </a:lnTo>
                  <a:close/>
                </a:path>
                <a:path w="329565" h="158115">
                  <a:moveTo>
                    <a:pt x="209997" y="22402"/>
                  </a:moveTo>
                  <a:lnTo>
                    <a:pt x="192041" y="22402"/>
                  </a:lnTo>
                  <a:lnTo>
                    <a:pt x="192041" y="30439"/>
                  </a:lnTo>
                  <a:lnTo>
                    <a:pt x="233254" y="30439"/>
                  </a:lnTo>
                  <a:lnTo>
                    <a:pt x="233254" y="40015"/>
                  </a:lnTo>
                  <a:lnTo>
                    <a:pt x="192041" y="40015"/>
                  </a:lnTo>
                  <a:lnTo>
                    <a:pt x="192041" y="47882"/>
                  </a:lnTo>
                  <a:lnTo>
                    <a:pt x="209997" y="47882"/>
                  </a:lnTo>
                  <a:lnTo>
                    <a:pt x="209997" y="43606"/>
                  </a:lnTo>
                  <a:lnTo>
                    <a:pt x="244370" y="43606"/>
                  </a:lnTo>
                  <a:lnTo>
                    <a:pt x="244370" y="25309"/>
                  </a:lnTo>
                  <a:lnTo>
                    <a:pt x="209997" y="25309"/>
                  </a:lnTo>
                  <a:lnTo>
                    <a:pt x="209997" y="22402"/>
                  </a:lnTo>
                  <a:close/>
                </a:path>
                <a:path w="329565" h="158115">
                  <a:moveTo>
                    <a:pt x="244370" y="43606"/>
                  </a:moveTo>
                  <a:lnTo>
                    <a:pt x="220429" y="43606"/>
                  </a:lnTo>
                  <a:lnTo>
                    <a:pt x="220429" y="47882"/>
                  </a:lnTo>
                  <a:lnTo>
                    <a:pt x="244370" y="47882"/>
                  </a:lnTo>
                  <a:lnTo>
                    <a:pt x="244370" y="43606"/>
                  </a:lnTo>
                  <a:close/>
                </a:path>
                <a:path w="329565" h="158115">
                  <a:moveTo>
                    <a:pt x="267114" y="0"/>
                  </a:moveTo>
                  <a:lnTo>
                    <a:pt x="263955" y="7377"/>
                  </a:lnTo>
                  <a:lnTo>
                    <a:pt x="259547" y="14899"/>
                  </a:lnTo>
                  <a:lnTo>
                    <a:pt x="253791" y="22196"/>
                  </a:lnTo>
                  <a:lnTo>
                    <a:pt x="246593" y="28900"/>
                  </a:lnTo>
                  <a:lnTo>
                    <a:pt x="249329" y="30268"/>
                  </a:lnTo>
                  <a:lnTo>
                    <a:pt x="253262" y="33688"/>
                  </a:lnTo>
                  <a:lnTo>
                    <a:pt x="255314" y="36253"/>
                  </a:lnTo>
                  <a:lnTo>
                    <a:pt x="263301" y="28307"/>
                  </a:lnTo>
                  <a:lnTo>
                    <a:pt x="269700" y="19751"/>
                  </a:lnTo>
                  <a:lnTo>
                    <a:pt x="270228" y="18810"/>
                  </a:lnTo>
                  <a:lnTo>
                    <a:pt x="266259" y="18810"/>
                  </a:lnTo>
                  <a:lnTo>
                    <a:pt x="266259" y="9918"/>
                  </a:lnTo>
                  <a:lnTo>
                    <a:pt x="275098" y="9918"/>
                  </a:lnTo>
                  <a:lnTo>
                    <a:pt x="278571" y="1710"/>
                  </a:lnTo>
                  <a:lnTo>
                    <a:pt x="267114" y="0"/>
                  </a:lnTo>
                  <a:close/>
                </a:path>
                <a:path w="329565" h="158115">
                  <a:moveTo>
                    <a:pt x="318758" y="25480"/>
                  </a:moveTo>
                  <a:lnTo>
                    <a:pt x="267798" y="25480"/>
                  </a:lnTo>
                  <a:lnTo>
                    <a:pt x="267798" y="33688"/>
                  </a:lnTo>
                  <a:lnTo>
                    <a:pt x="318758" y="33688"/>
                  </a:lnTo>
                  <a:lnTo>
                    <a:pt x="318758" y="25480"/>
                  </a:lnTo>
                  <a:close/>
                </a:path>
                <a:path w="329565" h="158115">
                  <a:moveTo>
                    <a:pt x="192041" y="22402"/>
                  </a:moveTo>
                  <a:lnTo>
                    <a:pt x="187595" y="22402"/>
                  </a:lnTo>
                  <a:lnTo>
                    <a:pt x="187595" y="30439"/>
                  </a:lnTo>
                  <a:lnTo>
                    <a:pt x="192041" y="30439"/>
                  </a:lnTo>
                  <a:lnTo>
                    <a:pt x="192041" y="22402"/>
                  </a:lnTo>
                  <a:close/>
                </a:path>
                <a:path w="329565" h="158115">
                  <a:moveTo>
                    <a:pt x="220429" y="9234"/>
                  </a:moveTo>
                  <a:lnTo>
                    <a:pt x="209997" y="9234"/>
                  </a:lnTo>
                  <a:lnTo>
                    <a:pt x="209997" y="25309"/>
                  </a:lnTo>
                  <a:lnTo>
                    <a:pt x="220429" y="25309"/>
                  </a:lnTo>
                  <a:lnTo>
                    <a:pt x="220429" y="9234"/>
                  </a:lnTo>
                  <a:close/>
                </a:path>
                <a:path w="329565" h="158115">
                  <a:moveTo>
                    <a:pt x="244370" y="22402"/>
                  </a:moveTo>
                  <a:lnTo>
                    <a:pt x="220429" y="22402"/>
                  </a:lnTo>
                  <a:lnTo>
                    <a:pt x="220429" y="25309"/>
                  </a:lnTo>
                  <a:lnTo>
                    <a:pt x="244370" y="25309"/>
                  </a:lnTo>
                  <a:lnTo>
                    <a:pt x="244370" y="22402"/>
                  </a:lnTo>
                  <a:close/>
                </a:path>
                <a:path w="329565" h="158115">
                  <a:moveTo>
                    <a:pt x="275098" y="9918"/>
                  </a:moveTo>
                  <a:lnTo>
                    <a:pt x="266259" y="9918"/>
                  </a:lnTo>
                  <a:lnTo>
                    <a:pt x="266259" y="18810"/>
                  </a:lnTo>
                  <a:lnTo>
                    <a:pt x="270228" y="18810"/>
                  </a:lnTo>
                  <a:lnTo>
                    <a:pt x="274721" y="10810"/>
                  </a:lnTo>
                  <a:lnTo>
                    <a:pt x="275098" y="9918"/>
                  </a:lnTo>
                  <a:close/>
                </a:path>
                <a:path w="329565" h="158115">
                  <a:moveTo>
                    <a:pt x="327308" y="9918"/>
                  </a:moveTo>
                  <a:lnTo>
                    <a:pt x="275098" y="9918"/>
                  </a:lnTo>
                  <a:lnTo>
                    <a:pt x="274721" y="10810"/>
                  </a:lnTo>
                  <a:lnTo>
                    <a:pt x="270228" y="18810"/>
                  </a:lnTo>
                  <a:lnTo>
                    <a:pt x="327308" y="18810"/>
                  </a:lnTo>
                  <a:lnTo>
                    <a:pt x="327308" y="9918"/>
                  </a:lnTo>
                  <a:close/>
                </a:path>
                <a:path w="329565" h="158115">
                  <a:moveTo>
                    <a:pt x="249158" y="9234"/>
                  </a:moveTo>
                  <a:lnTo>
                    <a:pt x="220429" y="9234"/>
                  </a:lnTo>
                  <a:lnTo>
                    <a:pt x="220429" y="14022"/>
                  </a:lnTo>
                  <a:lnTo>
                    <a:pt x="249158" y="14022"/>
                  </a:lnTo>
                  <a:lnTo>
                    <a:pt x="249158" y="9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6861" y="1597790"/>
              <a:ext cx="114077" cy="11391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21111" y="2761429"/>
              <a:ext cx="403626" cy="9624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23343" y="2751525"/>
              <a:ext cx="129903" cy="1296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27697" y="3733885"/>
              <a:ext cx="408085" cy="958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6861" y="3717292"/>
              <a:ext cx="90743" cy="12963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3831" y="4446971"/>
              <a:ext cx="403729" cy="9572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6306" y="4430275"/>
              <a:ext cx="116669" cy="1296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29825" y="4968253"/>
              <a:ext cx="129629" cy="12963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353105" y="4984845"/>
              <a:ext cx="408197" cy="95888"/>
            </a:xfrm>
            <a:custGeom>
              <a:avLst/>
              <a:gdLst/>
              <a:ahLst/>
              <a:cxnLst/>
              <a:rect l="l" t="t" r="r" b="b"/>
              <a:pathLst>
                <a:path w="673100" h="158114">
                  <a:moveTo>
                    <a:pt x="151341" y="21375"/>
                  </a:moveTo>
                  <a:lnTo>
                    <a:pt x="92857" y="21375"/>
                  </a:lnTo>
                  <a:lnTo>
                    <a:pt x="92857" y="154762"/>
                  </a:lnTo>
                  <a:lnTo>
                    <a:pt x="105340" y="154762"/>
                  </a:lnTo>
                  <a:lnTo>
                    <a:pt x="105340" y="142278"/>
                  </a:lnTo>
                  <a:lnTo>
                    <a:pt x="98671" y="142278"/>
                  </a:lnTo>
                  <a:lnTo>
                    <a:pt x="98671" y="129794"/>
                  </a:lnTo>
                  <a:lnTo>
                    <a:pt x="105340" y="129794"/>
                  </a:lnTo>
                  <a:lnTo>
                    <a:pt x="105340" y="33688"/>
                  </a:lnTo>
                  <a:lnTo>
                    <a:pt x="151341" y="33688"/>
                  </a:lnTo>
                  <a:lnTo>
                    <a:pt x="151341" y="21375"/>
                  </a:lnTo>
                  <a:close/>
                </a:path>
                <a:path w="673100" h="158114">
                  <a:moveTo>
                    <a:pt x="151341" y="33688"/>
                  </a:moveTo>
                  <a:lnTo>
                    <a:pt x="138345" y="33688"/>
                  </a:lnTo>
                  <a:lnTo>
                    <a:pt x="138345" y="153564"/>
                  </a:lnTo>
                  <a:lnTo>
                    <a:pt x="151341" y="153564"/>
                  </a:lnTo>
                  <a:lnTo>
                    <a:pt x="151341" y="142278"/>
                  </a:lnTo>
                  <a:lnTo>
                    <a:pt x="145185" y="142278"/>
                  </a:lnTo>
                  <a:lnTo>
                    <a:pt x="145185" y="129794"/>
                  </a:lnTo>
                  <a:lnTo>
                    <a:pt x="151341" y="129794"/>
                  </a:lnTo>
                  <a:lnTo>
                    <a:pt x="151341" y="33688"/>
                  </a:lnTo>
                  <a:close/>
                </a:path>
                <a:path w="673100" h="158114">
                  <a:moveTo>
                    <a:pt x="105340" y="129794"/>
                  </a:moveTo>
                  <a:lnTo>
                    <a:pt x="98671" y="129794"/>
                  </a:lnTo>
                  <a:lnTo>
                    <a:pt x="98671" y="142278"/>
                  </a:lnTo>
                  <a:lnTo>
                    <a:pt x="105340" y="142278"/>
                  </a:lnTo>
                  <a:lnTo>
                    <a:pt x="105340" y="129794"/>
                  </a:lnTo>
                  <a:close/>
                </a:path>
                <a:path w="673100" h="158114">
                  <a:moveTo>
                    <a:pt x="138345" y="129794"/>
                  </a:moveTo>
                  <a:lnTo>
                    <a:pt x="105340" y="129794"/>
                  </a:lnTo>
                  <a:lnTo>
                    <a:pt x="105340" y="142278"/>
                  </a:lnTo>
                  <a:lnTo>
                    <a:pt x="138345" y="142278"/>
                  </a:lnTo>
                  <a:lnTo>
                    <a:pt x="138345" y="129794"/>
                  </a:lnTo>
                  <a:close/>
                </a:path>
                <a:path w="673100" h="158114">
                  <a:moveTo>
                    <a:pt x="151341" y="129794"/>
                  </a:moveTo>
                  <a:lnTo>
                    <a:pt x="145185" y="129794"/>
                  </a:lnTo>
                  <a:lnTo>
                    <a:pt x="145185" y="142278"/>
                  </a:lnTo>
                  <a:lnTo>
                    <a:pt x="151341" y="142278"/>
                  </a:lnTo>
                  <a:lnTo>
                    <a:pt x="151341" y="129794"/>
                  </a:lnTo>
                  <a:close/>
                </a:path>
                <a:path w="673100" h="158114">
                  <a:moveTo>
                    <a:pt x="41041" y="2394"/>
                  </a:moveTo>
                  <a:lnTo>
                    <a:pt x="28558" y="2394"/>
                  </a:lnTo>
                  <a:lnTo>
                    <a:pt x="28039" y="46284"/>
                  </a:lnTo>
                  <a:lnTo>
                    <a:pt x="24924" y="86743"/>
                  </a:lnTo>
                  <a:lnTo>
                    <a:pt x="16486" y="121623"/>
                  </a:lnTo>
                  <a:lnTo>
                    <a:pt x="0" y="148776"/>
                  </a:lnTo>
                  <a:lnTo>
                    <a:pt x="3249" y="150657"/>
                  </a:lnTo>
                  <a:lnTo>
                    <a:pt x="7695" y="154591"/>
                  </a:lnTo>
                  <a:lnTo>
                    <a:pt x="9918" y="157498"/>
                  </a:lnTo>
                  <a:lnTo>
                    <a:pt x="27454" y="128357"/>
                  </a:lnTo>
                  <a:lnTo>
                    <a:pt x="36702" y="91360"/>
                  </a:lnTo>
                  <a:lnTo>
                    <a:pt x="40339" y="48657"/>
                  </a:lnTo>
                  <a:lnTo>
                    <a:pt x="41041" y="2394"/>
                  </a:lnTo>
                  <a:close/>
                </a:path>
                <a:path w="673100" h="158114">
                  <a:moveTo>
                    <a:pt x="35569" y="141252"/>
                  </a:moveTo>
                  <a:lnTo>
                    <a:pt x="37792" y="144843"/>
                  </a:lnTo>
                  <a:lnTo>
                    <a:pt x="39160" y="150486"/>
                  </a:lnTo>
                  <a:lnTo>
                    <a:pt x="39331" y="154248"/>
                  </a:lnTo>
                  <a:lnTo>
                    <a:pt x="47027" y="154762"/>
                  </a:lnTo>
                  <a:lnTo>
                    <a:pt x="54893" y="154762"/>
                  </a:lnTo>
                  <a:lnTo>
                    <a:pt x="59681" y="154077"/>
                  </a:lnTo>
                  <a:lnTo>
                    <a:pt x="64811" y="153564"/>
                  </a:lnTo>
                  <a:lnTo>
                    <a:pt x="67890" y="152025"/>
                  </a:lnTo>
                  <a:lnTo>
                    <a:pt x="70968" y="147579"/>
                  </a:lnTo>
                  <a:lnTo>
                    <a:pt x="72922" y="142107"/>
                  </a:lnTo>
                  <a:lnTo>
                    <a:pt x="56774" y="142107"/>
                  </a:lnTo>
                  <a:lnTo>
                    <a:pt x="54209" y="141936"/>
                  </a:lnTo>
                  <a:lnTo>
                    <a:pt x="43606" y="141936"/>
                  </a:lnTo>
                  <a:lnTo>
                    <a:pt x="35569" y="141252"/>
                  </a:lnTo>
                  <a:close/>
                </a:path>
                <a:path w="673100" h="158114">
                  <a:moveTo>
                    <a:pt x="69942" y="32491"/>
                  </a:moveTo>
                  <a:lnTo>
                    <a:pt x="66522" y="32491"/>
                  </a:lnTo>
                  <a:lnTo>
                    <a:pt x="66448" y="38989"/>
                  </a:lnTo>
                  <a:lnTo>
                    <a:pt x="65528" y="81920"/>
                  </a:lnTo>
                  <a:lnTo>
                    <a:pt x="62385" y="131208"/>
                  </a:lnTo>
                  <a:lnTo>
                    <a:pt x="56774" y="142107"/>
                  </a:lnTo>
                  <a:lnTo>
                    <a:pt x="72922" y="142107"/>
                  </a:lnTo>
                  <a:lnTo>
                    <a:pt x="74340" y="138139"/>
                  </a:lnTo>
                  <a:lnTo>
                    <a:pt x="76525" y="119000"/>
                  </a:lnTo>
                  <a:lnTo>
                    <a:pt x="77942" y="87002"/>
                  </a:lnTo>
                  <a:lnTo>
                    <a:pt x="78873" y="44975"/>
                  </a:lnTo>
                  <a:lnTo>
                    <a:pt x="69942" y="44975"/>
                  </a:lnTo>
                  <a:lnTo>
                    <a:pt x="69942" y="32491"/>
                  </a:lnTo>
                  <a:close/>
                </a:path>
                <a:path w="673100" h="158114">
                  <a:moveTo>
                    <a:pt x="28202" y="32491"/>
                  </a:moveTo>
                  <a:lnTo>
                    <a:pt x="4275" y="32491"/>
                  </a:lnTo>
                  <a:lnTo>
                    <a:pt x="4275" y="44975"/>
                  </a:lnTo>
                  <a:lnTo>
                    <a:pt x="28055" y="44975"/>
                  </a:lnTo>
                  <a:lnTo>
                    <a:pt x="28202" y="32491"/>
                  </a:lnTo>
                  <a:close/>
                </a:path>
                <a:path w="673100" h="158114">
                  <a:moveTo>
                    <a:pt x="66522" y="32491"/>
                  </a:moveTo>
                  <a:lnTo>
                    <a:pt x="40584" y="32491"/>
                  </a:lnTo>
                  <a:lnTo>
                    <a:pt x="40395" y="44975"/>
                  </a:lnTo>
                  <a:lnTo>
                    <a:pt x="66320" y="44975"/>
                  </a:lnTo>
                  <a:lnTo>
                    <a:pt x="66448" y="38989"/>
                  </a:lnTo>
                  <a:lnTo>
                    <a:pt x="66522" y="32491"/>
                  </a:lnTo>
                  <a:close/>
                </a:path>
                <a:path w="673100" h="158114">
                  <a:moveTo>
                    <a:pt x="79005" y="32491"/>
                  </a:moveTo>
                  <a:lnTo>
                    <a:pt x="69942" y="32491"/>
                  </a:lnTo>
                  <a:lnTo>
                    <a:pt x="69942" y="44975"/>
                  </a:lnTo>
                  <a:lnTo>
                    <a:pt x="78873" y="44975"/>
                  </a:lnTo>
                  <a:lnTo>
                    <a:pt x="79005" y="38989"/>
                  </a:lnTo>
                  <a:lnTo>
                    <a:pt x="79005" y="32491"/>
                  </a:lnTo>
                  <a:close/>
                </a:path>
                <a:path w="673100" h="158114">
                  <a:moveTo>
                    <a:pt x="242146" y="43948"/>
                  </a:moveTo>
                  <a:lnTo>
                    <a:pt x="232183" y="77634"/>
                  </a:lnTo>
                  <a:lnTo>
                    <a:pt x="217585" y="106046"/>
                  </a:lnTo>
                  <a:lnTo>
                    <a:pt x="197826" y="129102"/>
                  </a:lnTo>
                  <a:lnTo>
                    <a:pt x="172375" y="146724"/>
                  </a:lnTo>
                  <a:lnTo>
                    <a:pt x="175795" y="149118"/>
                  </a:lnTo>
                  <a:lnTo>
                    <a:pt x="181610" y="154420"/>
                  </a:lnTo>
                  <a:lnTo>
                    <a:pt x="184004" y="157156"/>
                  </a:lnTo>
                  <a:lnTo>
                    <a:pt x="209572" y="137850"/>
                  </a:lnTo>
                  <a:lnTo>
                    <a:pt x="229898" y="113143"/>
                  </a:lnTo>
                  <a:lnTo>
                    <a:pt x="245446" y="82823"/>
                  </a:lnTo>
                  <a:lnTo>
                    <a:pt x="253054" y="58354"/>
                  </a:lnTo>
                  <a:lnTo>
                    <a:pt x="249938" y="45415"/>
                  </a:lnTo>
                  <a:lnTo>
                    <a:pt x="242146" y="43948"/>
                  </a:lnTo>
                  <a:close/>
                </a:path>
                <a:path w="673100" h="158114">
                  <a:moveTo>
                    <a:pt x="253433" y="10431"/>
                  </a:moveTo>
                  <a:lnTo>
                    <a:pt x="246935" y="10431"/>
                  </a:lnTo>
                  <a:lnTo>
                    <a:pt x="248885" y="41047"/>
                  </a:lnTo>
                  <a:lnTo>
                    <a:pt x="249938" y="45415"/>
                  </a:lnTo>
                  <a:lnTo>
                    <a:pt x="256682" y="46685"/>
                  </a:lnTo>
                  <a:lnTo>
                    <a:pt x="253054" y="58354"/>
                  </a:lnTo>
                  <a:lnTo>
                    <a:pt x="258307" y="80159"/>
                  </a:lnTo>
                  <a:lnTo>
                    <a:pt x="280554" y="121004"/>
                  </a:lnTo>
                  <a:lnTo>
                    <a:pt x="320981" y="156814"/>
                  </a:lnTo>
                  <a:lnTo>
                    <a:pt x="323375" y="153735"/>
                  </a:lnTo>
                  <a:lnTo>
                    <a:pt x="328505" y="148263"/>
                  </a:lnTo>
                  <a:lnTo>
                    <a:pt x="331413" y="146040"/>
                  </a:lnTo>
                  <a:lnTo>
                    <a:pt x="291773" y="112274"/>
                  </a:lnTo>
                  <a:lnTo>
                    <a:pt x="270427" y="74709"/>
                  </a:lnTo>
                  <a:lnTo>
                    <a:pt x="261746" y="38906"/>
                  </a:lnTo>
                  <a:lnTo>
                    <a:pt x="260852" y="23428"/>
                  </a:lnTo>
                  <a:lnTo>
                    <a:pt x="253433" y="23428"/>
                  </a:lnTo>
                  <a:lnTo>
                    <a:pt x="253433" y="10431"/>
                  </a:lnTo>
                  <a:close/>
                </a:path>
                <a:path w="673100" h="158114">
                  <a:moveTo>
                    <a:pt x="249938" y="45415"/>
                  </a:moveTo>
                  <a:lnTo>
                    <a:pt x="253054" y="58354"/>
                  </a:lnTo>
                  <a:lnTo>
                    <a:pt x="256682" y="46685"/>
                  </a:lnTo>
                  <a:lnTo>
                    <a:pt x="249938" y="45415"/>
                  </a:lnTo>
                  <a:close/>
                </a:path>
                <a:path w="673100" h="158114">
                  <a:moveTo>
                    <a:pt x="246935" y="10431"/>
                  </a:moveTo>
                  <a:lnTo>
                    <a:pt x="205038" y="10431"/>
                  </a:lnTo>
                  <a:lnTo>
                    <a:pt x="205038" y="23428"/>
                  </a:lnTo>
                  <a:lnTo>
                    <a:pt x="247763" y="23428"/>
                  </a:lnTo>
                  <a:lnTo>
                    <a:pt x="246935" y="10431"/>
                  </a:lnTo>
                  <a:close/>
                </a:path>
                <a:path w="673100" h="158114">
                  <a:moveTo>
                    <a:pt x="260102" y="10431"/>
                  </a:moveTo>
                  <a:lnTo>
                    <a:pt x="253433" y="10431"/>
                  </a:lnTo>
                  <a:lnTo>
                    <a:pt x="253433" y="23428"/>
                  </a:lnTo>
                  <a:lnTo>
                    <a:pt x="260852" y="23428"/>
                  </a:lnTo>
                  <a:lnTo>
                    <a:pt x="260102" y="10431"/>
                  </a:lnTo>
                  <a:close/>
                </a:path>
                <a:path w="673100" h="158114">
                  <a:moveTo>
                    <a:pt x="481557" y="49763"/>
                  </a:moveTo>
                  <a:lnTo>
                    <a:pt x="365101" y="49763"/>
                  </a:lnTo>
                  <a:lnTo>
                    <a:pt x="365101" y="93028"/>
                  </a:lnTo>
                  <a:lnTo>
                    <a:pt x="481557" y="93028"/>
                  </a:lnTo>
                  <a:lnTo>
                    <a:pt x="481557" y="88240"/>
                  </a:lnTo>
                  <a:lnTo>
                    <a:pt x="416574" y="88240"/>
                  </a:lnTo>
                  <a:lnTo>
                    <a:pt x="416574" y="84306"/>
                  </a:lnTo>
                  <a:lnTo>
                    <a:pt x="376046" y="84306"/>
                  </a:lnTo>
                  <a:lnTo>
                    <a:pt x="376046" y="58484"/>
                  </a:lnTo>
                  <a:lnTo>
                    <a:pt x="416574" y="58484"/>
                  </a:lnTo>
                  <a:lnTo>
                    <a:pt x="416574" y="52499"/>
                  </a:lnTo>
                  <a:lnTo>
                    <a:pt x="481557" y="52499"/>
                  </a:lnTo>
                  <a:lnTo>
                    <a:pt x="481557" y="49763"/>
                  </a:lnTo>
                  <a:close/>
                </a:path>
                <a:path w="673100" h="158114">
                  <a:moveTo>
                    <a:pt x="427519" y="52499"/>
                  </a:moveTo>
                  <a:lnTo>
                    <a:pt x="416574" y="52499"/>
                  </a:lnTo>
                  <a:lnTo>
                    <a:pt x="416574" y="88240"/>
                  </a:lnTo>
                  <a:lnTo>
                    <a:pt x="427519" y="88240"/>
                  </a:lnTo>
                  <a:lnTo>
                    <a:pt x="427519" y="52499"/>
                  </a:lnTo>
                  <a:close/>
                </a:path>
                <a:path w="673100" h="158114">
                  <a:moveTo>
                    <a:pt x="481557" y="52499"/>
                  </a:moveTo>
                  <a:lnTo>
                    <a:pt x="427519" y="52499"/>
                  </a:lnTo>
                  <a:lnTo>
                    <a:pt x="427519" y="58484"/>
                  </a:lnTo>
                  <a:lnTo>
                    <a:pt x="469929" y="58484"/>
                  </a:lnTo>
                  <a:lnTo>
                    <a:pt x="469929" y="84306"/>
                  </a:lnTo>
                  <a:lnTo>
                    <a:pt x="427519" y="84306"/>
                  </a:lnTo>
                  <a:lnTo>
                    <a:pt x="427519" y="88240"/>
                  </a:lnTo>
                  <a:lnTo>
                    <a:pt x="481557" y="88240"/>
                  </a:lnTo>
                  <a:lnTo>
                    <a:pt x="481557" y="52499"/>
                  </a:lnTo>
                  <a:close/>
                </a:path>
                <a:path w="673100" h="158114">
                  <a:moveTo>
                    <a:pt x="395711" y="60536"/>
                  </a:moveTo>
                  <a:lnTo>
                    <a:pt x="386477" y="63614"/>
                  </a:lnTo>
                  <a:lnTo>
                    <a:pt x="390752" y="69771"/>
                  </a:lnTo>
                  <a:lnTo>
                    <a:pt x="394685" y="78150"/>
                  </a:lnTo>
                  <a:lnTo>
                    <a:pt x="396053" y="83622"/>
                  </a:lnTo>
                  <a:lnTo>
                    <a:pt x="405972" y="80031"/>
                  </a:lnTo>
                  <a:lnTo>
                    <a:pt x="404262" y="74559"/>
                  </a:lnTo>
                  <a:lnTo>
                    <a:pt x="400158" y="66522"/>
                  </a:lnTo>
                  <a:lnTo>
                    <a:pt x="395711" y="60536"/>
                  </a:lnTo>
                  <a:close/>
                </a:path>
                <a:path w="673100" h="158114">
                  <a:moveTo>
                    <a:pt x="448040" y="59852"/>
                  </a:moveTo>
                  <a:lnTo>
                    <a:pt x="445988" y="65666"/>
                  </a:lnTo>
                  <a:lnTo>
                    <a:pt x="441542" y="74730"/>
                  </a:lnTo>
                  <a:lnTo>
                    <a:pt x="438292" y="80544"/>
                  </a:lnTo>
                  <a:lnTo>
                    <a:pt x="447356" y="83622"/>
                  </a:lnTo>
                  <a:lnTo>
                    <a:pt x="450776" y="78492"/>
                  </a:lnTo>
                  <a:lnTo>
                    <a:pt x="455051" y="70626"/>
                  </a:lnTo>
                  <a:lnTo>
                    <a:pt x="458984" y="63272"/>
                  </a:lnTo>
                  <a:lnTo>
                    <a:pt x="448040" y="59852"/>
                  </a:lnTo>
                  <a:close/>
                </a:path>
                <a:path w="673100" h="158114">
                  <a:moveTo>
                    <a:pt x="427177" y="0"/>
                  </a:moveTo>
                  <a:lnTo>
                    <a:pt x="415035" y="0"/>
                  </a:lnTo>
                  <a:lnTo>
                    <a:pt x="401860" y="12470"/>
                  </a:lnTo>
                  <a:lnTo>
                    <a:pt x="384532" y="24475"/>
                  </a:lnTo>
                  <a:lnTo>
                    <a:pt x="364414" y="35230"/>
                  </a:lnTo>
                  <a:lnTo>
                    <a:pt x="342870" y="43948"/>
                  </a:lnTo>
                  <a:lnTo>
                    <a:pt x="345264" y="46685"/>
                  </a:lnTo>
                  <a:lnTo>
                    <a:pt x="348171" y="51131"/>
                  </a:lnTo>
                  <a:lnTo>
                    <a:pt x="349710" y="54038"/>
                  </a:lnTo>
                  <a:lnTo>
                    <a:pt x="370910" y="44892"/>
                  </a:lnTo>
                  <a:lnTo>
                    <a:pt x="390731" y="34094"/>
                  </a:lnTo>
                  <a:lnTo>
                    <a:pt x="393146" y="32463"/>
                  </a:lnTo>
                  <a:lnTo>
                    <a:pt x="393146" y="31294"/>
                  </a:lnTo>
                  <a:lnTo>
                    <a:pt x="394878" y="31294"/>
                  </a:lnTo>
                  <a:lnTo>
                    <a:pt x="408171" y="22319"/>
                  </a:lnTo>
                  <a:lnTo>
                    <a:pt x="421876" y="10431"/>
                  </a:lnTo>
                  <a:lnTo>
                    <a:pt x="439856" y="10431"/>
                  </a:lnTo>
                  <a:lnTo>
                    <a:pt x="427177" y="0"/>
                  </a:lnTo>
                  <a:close/>
                </a:path>
                <a:path w="673100" h="158114">
                  <a:moveTo>
                    <a:pt x="474952" y="31294"/>
                  </a:moveTo>
                  <a:lnTo>
                    <a:pt x="452828" y="31294"/>
                  </a:lnTo>
                  <a:lnTo>
                    <a:pt x="452828" y="32845"/>
                  </a:lnTo>
                  <a:lnTo>
                    <a:pt x="455671" y="34650"/>
                  </a:lnTo>
                  <a:lnTo>
                    <a:pt x="475827" y="44975"/>
                  </a:lnTo>
                  <a:lnTo>
                    <a:pt x="495238" y="52841"/>
                  </a:lnTo>
                  <a:lnTo>
                    <a:pt x="497119" y="49592"/>
                  </a:lnTo>
                  <a:lnTo>
                    <a:pt x="500026" y="44975"/>
                  </a:lnTo>
                  <a:lnTo>
                    <a:pt x="502762" y="42238"/>
                  </a:lnTo>
                  <a:lnTo>
                    <a:pt x="482487" y="34941"/>
                  </a:lnTo>
                  <a:lnTo>
                    <a:pt x="474952" y="31294"/>
                  </a:lnTo>
                  <a:close/>
                </a:path>
                <a:path w="673100" h="158114">
                  <a:moveTo>
                    <a:pt x="450384" y="31294"/>
                  </a:moveTo>
                  <a:lnTo>
                    <a:pt x="394878" y="31294"/>
                  </a:lnTo>
                  <a:lnTo>
                    <a:pt x="393146" y="32463"/>
                  </a:lnTo>
                  <a:lnTo>
                    <a:pt x="393146" y="40357"/>
                  </a:lnTo>
                  <a:lnTo>
                    <a:pt x="452828" y="40357"/>
                  </a:lnTo>
                  <a:lnTo>
                    <a:pt x="452828" y="32845"/>
                  </a:lnTo>
                  <a:lnTo>
                    <a:pt x="450384" y="31294"/>
                  </a:lnTo>
                  <a:close/>
                </a:path>
                <a:path w="673100" h="158114">
                  <a:moveTo>
                    <a:pt x="439856" y="10431"/>
                  </a:moveTo>
                  <a:lnTo>
                    <a:pt x="421876" y="10431"/>
                  </a:lnTo>
                  <a:lnTo>
                    <a:pt x="437162" y="22901"/>
                  </a:lnTo>
                  <a:lnTo>
                    <a:pt x="452828" y="32845"/>
                  </a:lnTo>
                  <a:lnTo>
                    <a:pt x="452828" y="31294"/>
                  </a:lnTo>
                  <a:lnTo>
                    <a:pt x="474952" y="31294"/>
                  </a:lnTo>
                  <a:lnTo>
                    <a:pt x="462276" y="25159"/>
                  </a:lnTo>
                  <a:lnTo>
                    <a:pt x="443412" y="13357"/>
                  </a:lnTo>
                  <a:lnTo>
                    <a:pt x="439856" y="10431"/>
                  </a:lnTo>
                  <a:close/>
                </a:path>
                <a:path w="673100" h="158114">
                  <a:moveTo>
                    <a:pt x="394878" y="31294"/>
                  </a:moveTo>
                  <a:lnTo>
                    <a:pt x="393146" y="31294"/>
                  </a:lnTo>
                  <a:lnTo>
                    <a:pt x="393146" y="32463"/>
                  </a:lnTo>
                  <a:lnTo>
                    <a:pt x="394878" y="31294"/>
                  </a:lnTo>
                  <a:close/>
                </a:path>
                <a:path w="673100" h="158114">
                  <a:moveTo>
                    <a:pt x="471810" y="101236"/>
                  </a:moveTo>
                  <a:lnTo>
                    <a:pt x="375191" y="101236"/>
                  </a:lnTo>
                  <a:lnTo>
                    <a:pt x="375191" y="157327"/>
                  </a:lnTo>
                  <a:lnTo>
                    <a:pt x="387845" y="157327"/>
                  </a:lnTo>
                  <a:lnTo>
                    <a:pt x="387845" y="152025"/>
                  </a:lnTo>
                  <a:lnTo>
                    <a:pt x="382715" y="152025"/>
                  </a:lnTo>
                  <a:lnTo>
                    <a:pt x="382715" y="142791"/>
                  </a:lnTo>
                  <a:lnTo>
                    <a:pt x="387845" y="142791"/>
                  </a:lnTo>
                  <a:lnTo>
                    <a:pt x="387845" y="131162"/>
                  </a:lnTo>
                  <a:lnTo>
                    <a:pt x="382715" y="131162"/>
                  </a:lnTo>
                  <a:lnTo>
                    <a:pt x="382715" y="121757"/>
                  </a:lnTo>
                  <a:lnTo>
                    <a:pt x="387845" y="121757"/>
                  </a:lnTo>
                  <a:lnTo>
                    <a:pt x="387845" y="110300"/>
                  </a:lnTo>
                  <a:lnTo>
                    <a:pt x="471810" y="110300"/>
                  </a:lnTo>
                  <a:lnTo>
                    <a:pt x="471810" y="101236"/>
                  </a:lnTo>
                  <a:close/>
                </a:path>
                <a:path w="673100" h="158114">
                  <a:moveTo>
                    <a:pt x="471810" y="110300"/>
                  </a:moveTo>
                  <a:lnTo>
                    <a:pt x="458813" y="110300"/>
                  </a:lnTo>
                  <a:lnTo>
                    <a:pt x="458813" y="157156"/>
                  </a:lnTo>
                  <a:lnTo>
                    <a:pt x="471810" y="157156"/>
                  </a:lnTo>
                  <a:lnTo>
                    <a:pt x="471810" y="152025"/>
                  </a:lnTo>
                  <a:lnTo>
                    <a:pt x="464457" y="152025"/>
                  </a:lnTo>
                  <a:lnTo>
                    <a:pt x="464457" y="142791"/>
                  </a:lnTo>
                  <a:lnTo>
                    <a:pt x="471810" y="142791"/>
                  </a:lnTo>
                  <a:lnTo>
                    <a:pt x="471810" y="131162"/>
                  </a:lnTo>
                  <a:lnTo>
                    <a:pt x="464457" y="131162"/>
                  </a:lnTo>
                  <a:lnTo>
                    <a:pt x="464457" y="121757"/>
                  </a:lnTo>
                  <a:lnTo>
                    <a:pt x="471810" y="121757"/>
                  </a:lnTo>
                  <a:lnTo>
                    <a:pt x="471810" y="110300"/>
                  </a:lnTo>
                  <a:close/>
                </a:path>
                <a:path w="673100" h="158114">
                  <a:moveTo>
                    <a:pt x="387845" y="142791"/>
                  </a:moveTo>
                  <a:lnTo>
                    <a:pt x="382715" y="142791"/>
                  </a:lnTo>
                  <a:lnTo>
                    <a:pt x="382715" y="152025"/>
                  </a:lnTo>
                  <a:lnTo>
                    <a:pt x="387845" y="152025"/>
                  </a:lnTo>
                  <a:lnTo>
                    <a:pt x="387845" y="142791"/>
                  </a:lnTo>
                  <a:close/>
                </a:path>
                <a:path w="673100" h="158114">
                  <a:moveTo>
                    <a:pt x="458813" y="142791"/>
                  </a:moveTo>
                  <a:lnTo>
                    <a:pt x="387845" y="142791"/>
                  </a:lnTo>
                  <a:lnTo>
                    <a:pt x="387845" y="152025"/>
                  </a:lnTo>
                  <a:lnTo>
                    <a:pt x="458813" y="152025"/>
                  </a:lnTo>
                  <a:lnTo>
                    <a:pt x="458813" y="142791"/>
                  </a:lnTo>
                  <a:close/>
                </a:path>
                <a:path w="673100" h="158114">
                  <a:moveTo>
                    <a:pt x="471810" y="142791"/>
                  </a:moveTo>
                  <a:lnTo>
                    <a:pt x="464457" y="142791"/>
                  </a:lnTo>
                  <a:lnTo>
                    <a:pt x="464457" y="152025"/>
                  </a:lnTo>
                  <a:lnTo>
                    <a:pt x="471810" y="152025"/>
                  </a:lnTo>
                  <a:lnTo>
                    <a:pt x="471810" y="142791"/>
                  </a:lnTo>
                  <a:close/>
                </a:path>
                <a:path w="673100" h="158114">
                  <a:moveTo>
                    <a:pt x="387845" y="121757"/>
                  </a:moveTo>
                  <a:lnTo>
                    <a:pt x="382715" y="121757"/>
                  </a:lnTo>
                  <a:lnTo>
                    <a:pt x="382715" y="131162"/>
                  </a:lnTo>
                  <a:lnTo>
                    <a:pt x="387845" y="131162"/>
                  </a:lnTo>
                  <a:lnTo>
                    <a:pt x="387845" y="121757"/>
                  </a:lnTo>
                  <a:close/>
                </a:path>
                <a:path w="673100" h="158114">
                  <a:moveTo>
                    <a:pt x="458813" y="121757"/>
                  </a:moveTo>
                  <a:lnTo>
                    <a:pt x="387845" y="121757"/>
                  </a:lnTo>
                  <a:lnTo>
                    <a:pt x="387845" y="131162"/>
                  </a:lnTo>
                  <a:lnTo>
                    <a:pt x="458813" y="131162"/>
                  </a:lnTo>
                  <a:lnTo>
                    <a:pt x="458813" y="121757"/>
                  </a:lnTo>
                  <a:close/>
                </a:path>
                <a:path w="673100" h="158114">
                  <a:moveTo>
                    <a:pt x="471810" y="121757"/>
                  </a:moveTo>
                  <a:lnTo>
                    <a:pt x="464457" y="121757"/>
                  </a:lnTo>
                  <a:lnTo>
                    <a:pt x="464457" y="131162"/>
                  </a:lnTo>
                  <a:lnTo>
                    <a:pt x="471810" y="131162"/>
                  </a:lnTo>
                  <a:lnTo>
                    <a:pt x="471810" y="121757"/>
                  </a:lnTo>
                  <a:close/>
                </a:path>
                <a:path w="673100" h="158114">
                  <a:moveTo>
                    <a:pt x="648119" y="6669"/>
                  </a:moveTo>
                  <a:lnTo>
                    <a:pt x="540555" y="6669"/>
                  </a:lnTo>
                  <a:lnTo>
                    <a:pt x="540555" y="45317"/>
                  </a:lnTo>
                  <a:lnTo>
                    <a:pt x="648119" y="45317"/>
                  </a:lnTo>
                  <a:lnTo>
                    <a:pt x="648119" y="34714"/>
                  </a:lnTo>
                  <a:lnTo>
                    <a:pt x="553381" y="34714"/>
                  </a:lnTo>
                  <a:lnTo>
                    <a:pt x="553381" y="17100"/>
                  </a:lnTo>
                  <a:lnTo>
                    <a:pt x="648119" y="17100"/>
                  </a:lnTo>
                  <a:lnTo>
                    <a:pt x="648119" y="6669"/>
                  </a:lnTo>
                  <a:close/>
                </a:path>
                <a:path w="673100" h="158114">
                  <a:moveTo>
                    <a:pt x="648119" y="17100"/>
                  </a:moveTo>
                  <a:lnTo>
                    <a:pt x="634609" y="17100"/>
                  </a:lnTo>
                  <a:lnTo>
                    <a:pt x="634609" y="34714"/>
                  </a:lnTo>
                  <a:lnTo>
                    <a:pt x="648119" y="34714"/>
                  </a:lnTo>
                  <a:lnTo>
                    <a:pt x="648119" y="17100"/>
                  </a:lnTo>
                  <a:close/>
                </a:path>
                <a:path w="673100" h="158114">
                  <a:moveTo>
                    <a:pt x="618706" y="129110"/>
                  </a:moveTo>
                  <a:lnTo>
                    <a:pt x="607590" y="137490"/>
                  </a:lnTo>
                  <a:lnTo>
                    <a:pt x="621901" y="142037"/>
                  </a:lnTo>
                  <a:lnTo>
                    <a:pt x="636661" y="147323"/>
                  </a:lnTo>
                  <a:lnTo>
                    <a:pt x="650395" y="152736"/>
                  </a:lnTo>
                  <a:lnTo>
                    <a:pt x="661629" y="157669"/>
                  </a:lnTo>
                  <a:lnTo>
                    <a:pt x="672744" y="148434"/>
                  </a:lnTo>
                  <a:lnTo>
                    <a:pt x="661174" y="143780"/>
                  </a:lnTo>
                  <a:lnTo>
                    <a:pt x="647392" y="138644"/>
                  </a:lnTo>
                  <a:lnTo>
                    <a:pt x="632776" y="133573"/>
                  </a:lnTo>
                  <a:lnTo>
                    <a:pt x="618706" y="129110"/>
                  </a:lnTo>
                  <a:close/>
                </a:path>
                <a:path w="673100" h="158114">
                  <a:moveTo>
                    <a:pt x="565864" y="128597"/>
                  </a:moveTo>
                  <a:lnTo>
                    <a:pt x="555855" y="134000"/>
                  </a:lnTo>
                  <a:lnTo>
                    <a:pt x="542992" y="139371"/>
                  </a:lnTo>
                  <a:lnTo>
                    <a:pt x="528782" y="144229"/>
                  </a:lnTo>
                  <a:lnTo>
                    <a:pt x="514733" y="148092"/>
                  </a:lnTo>
                  <a:lnTo>
                    <a:pt x="517811" y="150657"/>
                  </a:lnTo>
                  <a:lnTo>
                    <a:pt x="522086" y="154762"/>
                  </a:lnTo>
                  <a:lnTo>
                    <a:pt x="524309" y="157498"/>
                  </a:lnTo>
                  <a:lnTo>
                    <a:pt x="538180" y="153514"/>
                  </a:lnTo>
                  <a:lnTo>
                    <a:pt x="552597" y="148434"/>
                  </a:lnTo>
                  <a:lnTo>
                    <a:pt x="566177" y="142660"/>
                  </a:lnTo>
                  <a:lnTo>
                    <a:pt x="577835" y="136464"/>
                  </a:lnTo>
                  <a:lnTo>
                    <a:pt x="565864" y="128597"/>
                  </a:lnTo>
                  <a:close/>
                </a:path>
                <a:path w="673100" h="158114">
                  <a:moveTo>
                    <a:pt x="654959" y="55235"/>
                  </a:moveTo>
                  <a:lnTo>
                    <a:pt x="533202" y="55235"/>
                  </a:lnTo>
                  <a:lnTo>
                    <a:pt x="533202" y="128768"/>
                  </a:lnTo>
                  <a:lnTo>
                    <a:pt x="565547" y="128768"/>
                  </a:lnTo>
                  <a:lnTo>
                    <a:pt x="565864" y="128597"/>
                  </a:lnTo>
                  <a:lnTo>
                    <a:pt x="654959" y="128597"/>
                  </a:lnTo>
                  <a:lnTo>
                    <a:pt x="654959" y="119363"/>
                  </a:lnTo>
                  <a:lnTo>
                    <a:pt x="546027" y="119363"/>
                  </a:lnTo>
                  <a:lnTo>
                    <a:pt x="546027" y="107050"/>
                  </a:lnTo>
                  <a:lnTo>
                    <a:pt x="654959" y="107050"/>
                  </a:lnTo>
                  <a:lnTo>
                    <a:pt x="654959" y="97987"/>
                  </a:lnTo>
                  <a:lnTo>
                    <a:pt x="546027" y="97987"/>
                  </a:lnTo>
                  <a:lnTo>
                    <a:pt x="546027" y="85845"/>
                  </a:lnTo>
                  <a:lnTo>
                    <a:pt x="654959" y="85845"/>
                  </a:lnTo>
                  <a:lnTo>
                    <a:pt x="654959" y="76782"/>
                  </a:lnTo>
                  <a:lnTo>
                    <a:pt x="546027" y="76782"/>
                  </a:lnTo>
                  <a:lnTo>
                    <a:pt x="546027" y="64811"/>
                  </a:lnTo>
                  <a:lnTo>
                    <a:pt x="654959" y="64811"/>
                  </a:lnTo>
                  <a:lnTo>
                    <a:pt x="654959" y="55235"/>
                  </a:lnTo>
                  <a:close/>
                </a:path>
                <a:path w="673100" h="158114">
                  <a:moveTo>
                    <a:pt x="654959" y="128597"/>
                  </a:moveTo>
                  <a:lnTo>
                    <a:pt x="565864" y="128597"/>
                  </a:lnTo>
                  <a:lnTo>
                    <a:pt x="566124" y="128768"/>
                  </a:lnTo>
                  <a:lnTo>
                    <a:pt x="654959" y="128768"/>
                  </a:lnTo>
                  <a:lnTo>
                    <a:pt x="654959" y="128597"/>
                  </a:lnTo>
                  <a:close/>
                </a:path>
                <a:path w="673100" h="158114">
                  <a:moveTo>
                    <a:pt x="654959" y="107050"/>
                  </a:moveTo>
                  <a:lnTo>
                    <a:pt x="641792" y="107050"/>
                  </a:lnTo>
                  <a:lnTo>
                    <a:pt x="641792" y="119363"/>
                  </a:lnTo>
                  <a:lnTo>
                    <a:pt x="654959" y="119363"/>
                  </a:lnTo>
                  <a:lnTo>
                    <a:pt x="654959" y="107050"/>
                  </a:lnTo>
                  <a:close/>
                </a:path>
                <a:path w="673100" h="158114">
                  <a:moveTo>
                    <a:pt x="654959" y="85845"/>
                  </a:moveTo>
                  <a:lnTo>
                    <a:pt x="641792" y="85845"/>
                  </a:lnTo>
                  <a:lnTo>
                    <a:pt x="641792" y="97987"/>
                  </a:lnTo>
                  <a:lnTo>
                    <a:pt x="654959" y="97987"/>
                  </a:lnTo>
                  <a:lnTo>
                    <a:pt x="654959" y="85845"/>
                  </a:lnTo>
                  <a:close/>
                </a:path>
                <a:path w="673100" h="158114">
                  <a:moveTo>
                    <a:pt x="654959" y="64811"/>
                  </a:moveTo>
                  <a:lnTo>
                    <a:pt x="641792" y="64811"/>
                  </a:lnTo>
                  <a:lnTo>
                    <a:pt x="641792" y="76782"/>
                  </a:lnTo>
                  <a:lnTo>
                    <a:pt x="654959" y="76782"/>
                  </a:lnTo>
                  <a:lnTo>
                    <a:pt x="654959" y="64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32676" y="3723774"/>
              <a:ext cx="1050028" cy="16204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280727" y="312098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2" name="群組 141"/>
          <p:cNvGrpSpPr/>
          <p:nvPr/>
        </p:nvGrpSpPr>
        <p:grpSpPr>
          <a:xfrm>
            <a:off x="745391" y="1818166"/>
            <a:ext cx="4934671" cy="3227866"/>
            <a:chOff x="745391" y="1818166"/>
            <a:chExt cx="4934671" cy="3227866"/>
          </a:xfrm>
        </p:grpSpPr>
        <p:sp>
          <p:nvSpPr>
            <p:cNvPr id="80" name="object 80"/>
            <p:cNvSpPr/>
            <p:nvPr/>
          </p:nvSpPr>
          <p:spPr>
            <a:xfrm>
              <a:off x="5574226" y="2200584"/>
              <a:ext cx="6547" cy="2236227"/>
            </a:xfrm>
            <a:custGeom>
              <a:avLst/>
              <a:gdLst/>
              <a:ahLst/>
              <a:cxnLst/>
              <a:rect l="l" t="t" r="r" b="b"/>
              <a:pathLst>
                <a:path w="10795" h="3687445">
                  <a:moveTo>
                    <a:pt x="0" y="0"/>
                  </a:moveTo>
                  <a:lnTo>
                    <a:pt x="0" y="3687354"/>
                  </a:lnTo>
                  <a:lnTo>
                    <a:pt x="10687" y="3687354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3785289" y="1915391"/>
              <a:ext cx="6547" cy="804071"/>
            </a:xfrm>
            <a:custGeom>
              <a:avLst/>
              <a:gdLst/>
              <a:ahLst/>
              <a:cxnLst/>
              <a:rect l="l" t="t" r="r" b="b"/>
              <a:pathLst>
                <a:path w="10795" h="1325880">
                  <a:moveTo>
                    <a:pt x="0" y="0"/>
                  </a:moveTo>
                  <a:lnTo>
                    <a:pt x="0" y="1325310"/>
                  </a:lnTo>
                  <a:lnTo>
                    <a:pt x="10687" y="1325310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5580708" y="314042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5477001" y="443027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4887170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3791770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4887170" y="4404348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2599145" y="187650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3694545" y="190891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3694545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3746394" y="3406174"/>
              <a:ext cx="285352" cy="1555770"/>
            </a:xfrm>
            <a:custGeom>
              <a:avLst/>
              <a:gdLst/>
              <a:ahLst/>
              <a:cxnLst/>
              <a:rect l="l" t="t" r="r" b="b"/>
              <a:pathLst>
                <a:path w="470534" h="2565400">
                  <a:moveTo>
                    <a:pt x="235140" y="0"/>
                  </a:moveTo>
                  <a:lnTo>
                    <a:pt x="229857" y="0"/>
                  </a:lnTo>
                  <a:lnTo>
                    <a:pt x="224447" y="0"/>
                  </a:lnTo>
                  <a:lnTo>
                    <a:pt x="0" y="0"/>
                  </a:lnTo>
                  <a:lnTo>
                    <a:pt x="0" y="10693"/>
                  </a:lnTo>
                  <a:lnTo>
                    <a:pt x="224447" y="10693"/>
                  </a:lnTo>
                  <a:lnTo>
                    <a:pt x="224447" y="1683359"/>
                  </a:lnTo>
                  <a:lnTo>
                    <a:pt x="0" y="1683359"/>
                  </a:lnTo>
                  <a:lnTo>
                    <a:pt x="0" y="1694053"/>
                  </a:lnTo>
                  <a:lnTo>
                    <a:pt x="224447" y="1694053"/>
                  </a:lnTo>
                  <a:lnTo>
                    <a:pt x="224447" y="2565120"/>
                  </a:lnTo>
                  <a:lnTo>
                    <a:pt x="235140" y="2565120"/>
                  </a:lnTo>
                  <a:lnTo>
                    <a:pt x="235140" y="0"/>
                  </a:lnTo>
                  <a:close/>
                </a:path>
                <a:path w="470534" h="2565400">
                  <a:moveTo>
                    <a:pt x="470268" y="1683359"/>
                  </a:moveTo>
                  <a:lnTo>
                    <a:pt x="240423" y="1683359"/>
                  </a:lnTo>
                  <a:lnTo>
                    <a:pt x="240423" y="1694053"/>
                  </a:lnTo>
                  <a:lnTo>
                    <a:pt x="470268" y="1694053"/>
                  </a:lnTo>
                  <a:lnTo>
                    <a:pt x="470268" y="1683359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3694545" y="271263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3746399" y="4961771"/>
              <a:ext cx="142869" cy="6547"/>
            </a:xfrm>
            <a:custGeom>
              <a:avLst/>
              <a:gdLst/>
              <a:ahLst/>
              <a:cxnLst/>
              <a:rect l="l" t="t" r="r" b="b"/>
              <a:pathLst>
                <a:path w="235585" h="10795">
                  <a:moveTo>
                    <a:pt x="23513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35135" y="10687"/>
                  </a:lnTo>
                  <a:lnTo>
                    <a:pt x="235135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5477001" y="2200584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18513" y="3519575"/>
              <a:ext cx="406633" cy="9613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54420" y="4382052"/>
              <a:ext cx="405078" cy="9582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33397" y="3516361"/>
              <a:ext cx="116669" cy="10370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725512" y="3241383"/>
              <a:ext cx="199863" cy="95888"/>
            </a:xfrm>
            <a:custGeom>
              <a:avLst/>
              <a:gdLst/>
              <a:ahLst/>
              <a:cxnLst/>
              <a:rect l="l" t="t" r="r" b="b"/>
              <a:pathLst>
                <a:path w="329564" h="158114">
                  <a:moveTo>
                    <a:pt x="95764" y="98842"/>
                  </a:moveTo>
                  <a:lnTo>
                    <a:pt x="85161" y="101407"/>
                  </a:lnTo>
                  <a:lnTo>
                    <a:pt x="95692" y="121233"/>
                  </a:lnTo>
                  <a:lnTo>
                    <a:pt x="110278" y="137276"/>
                  </a:lnTo>
                  <a:lnTo>
                    <a:pt x="128808" y="149407"/>
                  </a:lnTo>
                  <a:lnTo>
                    <a:pt x="151170" y="157498"/>
                  </a:lnTo>
                  <a:lnTo>
                    <a:pt x="152709" y="154248"/>
                  </a:lnTo>
                  <a:lnTo>
                    <a:pt x="156130" y="149631"/>
                  </a:lnTo>
                  <a:lnTo>
                    <a:pt x="158866" y="146895"/>
                  </a:lnTo>
                  <a:lnTo>
                    <a:pt x="137343" y="140277"/>
                  </a:lnTo>
                  <a:lnTo>
                    <a:pt x="124316" y="132702"/>
                  </a:lnTo>
                  <a:lnTo>
                    <a:pt x="116456" y="132702"/>
                  </a:lnTo>
                  <a:lnTo>
                    <a:pt x="108247" y="126374"/>
                  </a:lnTo>
                  <a:lnTo>
                    <a:pt x="113108" y="123566"/>
                  </a:lnTo>
                  <a:lnTo>
                    <a:pt x="105455" y="115945"/>
                  </a:lnTo>
                  <a:lnTo>
                    <a:pt x="95764" y="98842"/>
                  </a:lnTo>
                  <a:close/>
                </a:path>
                <a:path w="329564" h="158114">
                  <a:moveTo>
                    <a:pt x="26335" y="8208"/>
                  </a:moveTo>
                  <a:lnTo>
                    <a:pt x="18639" y="8208"/>
                  </a:lnTo>
                  <a:lnTo>
                    <a:pt x="18639" y="58313"/>
                  </a:lnTo>
                  <a:lnTo>
                    <a:pt x="18132" y="80512"/>
                  </a:lnTo>
                  <a:lnTo>
                    <a:pt x="15732" y="104699"/>
                  </a:lnTo>
                  <a:lnTo>
                    <a:pt x="10126" y="128822"/>
                  </a:lnTo>
                  <a:lnTo>
                    <a:pt x="0" y="150828"/>
                  </a:lnTo>
                  <a:lnTo>
                    <a:pt x="3078" y="152025"/>
                  </a:lnTo>
                  <a:lnTo>
                    <a:pt x="8892" y="155446"/>
                  </a:lnTo>
                  <a:lnTo>
                    <a:pt x="11286" y="157327"/>
                  </a:lnTo>
                  <a:lnTo>
                    <a:pt x="21969" y="134184"/>
                  </a:lnTo>
                  <a:lnTo>
                    <a:pt x="28130" y="108269"/>
                  </a:lnTo>
                  <a:lnTo>
                    <a:pt x="30957" y="82129"/>
                  </a:lnTo>
                  <a:lnTo>
                    <a:pt x="31636" y="58313"/>
                  </a:lnTo>
                  <a:lnTo>
                    <a:pt x="31636" y="50105"/>
                  </a:lnTo>
                  <a:lnTo>
                    <a:pt x="26335" y="50105"/>
                  </a:lnTo>
                  <a:lnTo>
                    <a:pt x="26335" y="38989"/>
                  </a:lnTo>
                  <a:lnTo>
                    <a:pt x="31636" y="38989"/>
                  </a:lnTo>
                  <a:lnTo>
                    <a:pt x="31636" y="19323"/>
                  </a:lnTo>
                  <a:lnTo>
                    <a:pt x="26335" y="19323"/>
                  </a:lnTo>
                  <a:lnTo>
                    <a:pt x="26335" y="8208"/>
                  </a:lnTo>
                  <a:close/>
                </a:path>
                <a:path w="329564" h="158114">
                  <a:moveTo>
                    <a:pt x="53696" y="140148"/>
                  </a:moveTo>
                  <a:lnTo>
                    <a:pt x="48248" y="140971"/>
                  </a:lnTo>
                  <a:lnTo>
                    <a:pt x="34030" y="142962"/>
                  </a:lnTo>
                  <a:lnTo>
                    <a:pt x="36082" y="154933"/>
                  </a:lnTo>
                  <a:lnTo>
                    <a:pt x="97741" y="144501"/>
                  </a:lnTo>
                  <a:lnTo>
                    <a:pt x="53696" y="144501"/>
                  </a:lnTo>
                  <a:lnTo>
                    <a:pt x="53696" y="140148"/>
                  </a:lnTo>
                  <a:close/>
                </a:path>
                <a:path w="329564" h="158114">
                  <a:moveTo>
                    <a:pt x="65666" y="138334"/>
                  </a:moveTo>
                  <a:lnTo>
                    <a:pt x="53696" y="140148"/>
                  </a:lnTo>
                  <a:lnTo>
                    <a:pt x="53696" y="144501"/>
                  </a:lnTo>
                  <a:lnTo>
                    <a:pt x="65666" y="144501"/>
                  </a:lnTo>
                  <a:lnTo>
                    <a:pt x="65666" y="138334"/>
                  </a:lnTo>
                  <a:close/>
                </a:path>
                <a:path w="329564" h="158114">
                  <a:moveTo>
                    <a:pt x="102091" y="132531"/>
                  </a:moveTo>
                  <a:lnTo>
                    <a:pt x="65666" y="138334"/>
                  </a:lnTo>
                  <a:lnTo>
                    <a:pt x="65666" y="144501"/>
                  </a:lnTo>
                  <a:lnTo>
                    <a:pt x="97741" y="144501"/>
                  </a:lnTo>
                  <a:lnTo>
                    <a:pt x="102604" y="143646"/>
                  </a:lnTo>
                  <a:lnTo>
                    <a:pt x="102091" y="132531"/>
                  </a:lnTo>
                  <a:close/>
                </a:path>
                <a:path w="329564" h="158114">
                  <a:moveTo>
                    <a:pt x="62930" y="98329"/>
                  </a:moveTo>
                  <a:lnTo>
                    <a:pt x="53696" y="98329"/>
                  </a:lnTo>
                  <a:lnTo>
                    <a:pt x="53696" y="140148"/>
                  </a:lnTo>
                  <a:lnTo>
                    <a:pt x="65666" y="138334"/>
                  </a:lnTo>
                  <a:lnTo>
                    <a:pt x="65666" y="100210"/>
                  </a:lnTo>
                  <a:lnTo>
                    <a:pt x="62930" y="100210"/>
                  </a:lnTo>
                  <a:lnTo>
                    <a:pt x="62930" y="98329"/>
                  </a:lnTo>
                  <a:close/>
                </a:path>
                <a:path w="329564" h="158114">
                  <a:moveTo>
                    <a:pt x="113108" y="123566"/>
                  </a:moveTo>
                  <a:lnTo>
                    <a:pt x="108247" y="126374"/>
                  </a:lnTo>
                  <a:lnTo>
                    <a:pt x="116456" y="132702"/>
                  </a:lnTo>
                  <a:lnTo>
                    <a:pt x="120565" y="130520"/>
                  </a:lnTo>
                  <a:lnTo>
                    <a:pt x="119427" y="129859"/>
                  </a:lnTo>
                  <a:lnTo>
                    <a:pt x="113108" y="123566"/>
                  </a:lnTo>
                  <a:close/>
                </a:path>
                <a:path w="329564" h="158114">
                  <a:moveTo>
                    <a:pt x="120565" y="130520"/>
                  </a:moveTo>
                  <a:lnTo>
                    <a:pt x="116456" y="132702"/>
                  </a:lnTo>
                  <a:lnTo>
                    <a:pt x="124316" y="132702"/>
                  </a:lnTo>
                  <a:lnTo>
                    <a:pt x="120565" y="130520"/>
                  </a:lnTo>
                  <a:close/>
                </a:path>
                <a:path w="329564" h="158114">
                  <a:moveTo>
                    <a:pt x="138345" y="106537"/>
                  </a:moveTo>
                  <a:lnTo>
                    <a:pt x="131790" y="111513"/>
                  </a:lnTo>
                  <a:lnTo>
                    <a:pt x="124002" y="116841"/>
                  </a:lnTo>
                  <a:lnTo>
                    <a:pt x="115860" y="121976"/>
                  </a:lnTo>
                  <a:lnTo>
                    <a:pt x="113108" y="123566"/>
                  </a:lnTo>
                  <a:lnTo>
                    <a:pt x="119427" y="129859"/>
                  </a:lnTo>
                  <a:lnTo>
                    <a:pt x="147921" y="113207"/>
                  </a:lnTo>
                  <a:lnTo>
                    <a:pt x="138345" y="106537"/>
                  </a:lnTo>
                  <a:close/>
                </a:path>
                <a:path w="329564" h="158114">
                  <a:moveTo>
                    <a:pt x="62930" y="94396"/>
                  </a:moveTo>
                  <a:lnTo>
                    <a:pt x="31978" y="94396"/>
                  </a:lnTo>
                  <a:lnTo>
                    <a:pt x="31978" y="105511"/>
                  </a:lnTo>
                  <a:lnTo>
                    <a:pt x="53696" y="105511"/>
                  </a:lnTo>
                  <a:lnTo>
                    <a:pt x="53696" y="98329"/>
                  </a:lnTo>
                  <a:lnTo>
                    <a:pt x="62930" y="98329"/>
                  </a:lnTo>
                  <a:lnTo>
                    <a:pt x="62930" y="94396"/>
                  </a:lnTo>
                  <a:close/>
                </a:path>
                <a:path w="329564" h="158114">
                  <a:moveTo>
                    <a:pt x="74901" y="98329"/>
                  </a:moveTo>
                  <a:lnTo>
                    <a:pt x="65666" y="98329"/>
                  </a:lnTo>
                  <a:lnTo>
                    <a:pt x="65666" y="105511"/>
                  </a:lnTo>
                  <a:lnTo>
                    <a:pt x="87341" y="105511"/>
                  </a:lnTo>
                  <a:lnTo>
                    <a:pt x="85161" y="101407"/>
                  </a:lnTo>
                  <a:lnTo>
                    <a:pt x="90109" y="100210"/>
                  </a:lnTo>
                  <a:lnTo>
                    <a:pt x="74901" y="100210"/>
                  </a:lnTo>
                  <a:lnTo>
                    <a:pt x="74901" y="98329"/>
                  </a:lnTo>
                  <a:close/>
                </a:path>
                <a:path w="329564" h="158114">
                  <a:moveTo>
                    <a:pt x="109273" y="98842"/>
                  </a:moveTo>
                  <a:lnTo>
                    <a:pt x="95764" y="98842"/>
                  </a:lnTo>
                  <a:lnTo>
                    <a:pt x="99543" y="105511"/>
                  </a:lnTo>
                  <a:lnTo>
                    <a:pt x="157156" y="105511"/>
                  </a:lnTo>
                  <a:lnTo>
                    <a:pt x="157156" y="99697"/>
                  </a:lnTo>
                  <a:lnTo>
                    <a:pt x="109273" y="99697"/>
                  </a:lnTo>
                  <a:lnTo>
                    <a:pt x="109273" y="98842"/>
                  </a:lnTo>
                  <a:close/>
                </a:path>
                <a:path w="329564" h="158114">
                  <a:moveTo>
                    <a:pt x="74901" y="49079"/>
                  </a:moveTo>
                  <a:lnTo>
                    <a:pt x="62930" y="49079"/>
                  </a:lnTo>
                  <a:lnTo>
                    <a:pt x="62930" y="100210"/>
                  </a:lnTo>
                  <a:lnTo>
                    <a:pt x="65666" y="100210"/>
                  </a:lnTo>
                  <a:lnTo>
                    <a:pt x="65666" y="98329"/>
                  </a:lnTo>
                  <a:lnTo>
                    <a:pt x="74901" y="98329"/>
                  </a:lnTo>
                  <a:lnTo>
                    <a:pt x="74901" y="49079"/>
                  </a:lnTo>
                  <a:close/>
                </a:path>
                <a:path w="329564" h="158114">
                  <a:moveTo>
                    <a:pt x="109273" y="94396"/>
                  </a:moveTo>
                  <a:lnTo>
                    <a:pt x="74901" y="94396"/>
                  </a:lnTo>
                  <a:lnTo>
                    <a:pt x="74901" y="100210"/>
                  </a:lnTo>
                  <a:lnTo>
                    <a:pt x="90109" y="100210"/>
                  </a:lnTo>
                  <a:lnTo>
                    <a:pt x="95764" y="98842"/>
                  </a:lnTo>
                  <a:lnTo>
                    <a:pt x="109273" y="98842"/>
                  </a:lnTo>
                  <a:lnTo>
                    <a:pt x="109273" y="94396"/>
                  </a:lnTo>
                  <a:close/>
                </a:path>
                <a:path w="329564" h="158114">
                  <a:moveTo>
                    <a:pt x="121415" y="49079"/>
                  </a:moveTo>
                  <a:lnTo>
                    <a:pt x="109273" y="49079"/>
                  </a:lnTo>
                  <a:lnTo>
                    <a:pt x="109273" y="99697"/>
                  </a:lnTo>
                  <a:lnTo>
                    <a:pt x="121415" y="99697"/>
                  </a:lnTo>
                  <a:lnTo>
                    <a:pt x="121415" y="49079"/>
                  </a:lnTo>
                  <a:close/>
                </a:path>
                <a:path w="329564" h="158114">
                  <a:moveTo>
                    <a:pt x="157156" y="94396"/>
                  </a:moveTo>
                  <a:lnTo>
                    <a:pt x="121415" y="94396"/>
                  </a:lnTo>
                  <a:lnTo>
                    <a:pt x="121415" y="99697"/>
                  </a:lnTo>
                  <a:lnTo>
                    <a:pt x="157156" y="99697"/>
                  </a:lnTo>
                  <a:lnTo>
                    <a:pt x="157156" y="94396"/>
                  </a:lnTo>
                  <a:close/>
                </a:path>
                <a:path w="329564" h="158114">
                  <a:moveTo>
                    <a:pt x="62930" y="65837"/>
                  </a:moveTo>
                  <a:lnTo>
                    <a:pt x="37279" y="65837"/>
                  </a:lnTo>
                  <a:lnTo>
                    <a:pt x="37279" y="76953"/>
                  </a:lnTo>
                  <a:lnTo>
                    <a:pt x="62930" y="76953"/>
                  </a:lnTo>
                  <a:lnTo>
                    <a:pt x="62930" y="65837"/>
                  </a:lnTo>
                  <a:close/>
                </a:path>
                <a:path w="329564" h="158114">
                  <a:moveTo>
                    <a:pt x="109273" y="65837"/>
                  </a:moveTo>
                  <a:lnTo>
                    <a:pt x="74901" y="65837"/>
                  </a:lnTo>
                  <a:lnTo>
                    <a:pt x="74901" y="76953"/>
                  </a:lnTo>
                  <a:lnTo>
                    <a:pt x="109273" y="76953"/>
                  </a:lnTo>
                  <a:lnTo>
                    <a:pt x="109273" y="65837"/>
                  </a:lnTo>
                  <a:close/>
                </a:path>
                <a:path w="329564" h="158114">
                  <a:moveTo>
                    <a:pt x="150315" y="65837"/>
                  </a:moveTo>
                  <a:lnTo>
                    <a:pt x="121415" y="65837"/>
                  </a:lnTo>
                  <a:lnTo>
                    <a:pt x="121415" y="76953"/>
                  </a:lnTo>
                  <a:lnTo>
                    <a:pt x="150315" y="76953"/>
                  </a:lnTo>
                  <a:lnTo>
                    <a:pt x="150315" y="65837"/>
                  </a:lnTo>
                  <a:close/>
                </a:path>
                <a:path w="329564" h="158114">
                  <a:moveTo>
                    <a:pt x="31636" y="38989"/>
                  </a:moveTo>
                  <a:lnTo>
                    <a:pt x="26335" y="38989"/>
                  </a:lnTo>
                  <a:lnTo>
                    <a:pt x="26335" y="50105"/>
                  </a:lnTo>
                  <a:lnTo>
                    <a:pt x="31636" y="50105"/>
                  </a:lnTo>
                  <a:lnTo>
                    <a:pt x="31636" y="38989"/>
                  </a:lnTo>
                  <a:close/>
                </a:path>
                <a:path w="329564" h="158114">
                  <a:moveTo>
                    <a:pt x="147066" y="8208"/>
                  </a:moveTo>
                  <a:lnTo>
                    <a:pt x="31636" y="8208"/>
                  </a:lnTo>
                  <a:lnTo>
                    <a:pt x="31636" y="19323"/>
                  </a:lnTo>
                  <a:lnTo>
                    <a:pt x="134241" y="19323"/>
                  </a:lnTo>
                  <a:lnTo>
                    <a:pt x="134241" y="38989"/>
                  </a:lnTo>
                  <a:lnTo>
                    <a:pt x="31636" y="38989"/>
                  </a:lnTo>
                  <a:lnTo>
                    <a:pt x="31636" y="50105"/>
                  </a:lnTo>
                  <a:lnTo>
                    <a:pt x="62930" y="50105"/>
                  </a:lnTo>
                  <a:lnTo>
                    <a:pt x="62930" y="49079"/>
                  </a:lnTo>
                  <a:lnTo>
                    <a:pt x="147066" y="49079"/>
                  </a:lnTo>
                  <a:lnTo>
                    <a:pt x="147066" y="8208"/>
                  </a:lnTo>
                  <a:close/>
                </a:path>
                <a:path w="329564" h="158114">
                  <a:moveTo>
                    <a:pt x="109273" y="49079"/>
                  </a:moveTo>
                  <a:lnTo>
                    <a:pt x="74901" y="49079"/>
                  </a:lnTo>
                  <a:lnTo>
                    <a:pt x="74901" y="50105"/>
                  </a:lnTo>
                  <a:lnTo>
                    <a:pt x="109273" y="50105"/>
                  </a:lnTo>
                  <a:lnTo>
                    <a:pt x="109273" y="49079"/>
                  </a:lnTo>
                  <a:close/>
                </a:path>
                <a:path w="329564" h="158114">
                  <a:moveTo>
                    <a:pt x="147066" y="49079"/>
                  </a:moveTo>
                  <a:lnTo>
                    <a:pt x="121415" y="49079"/>
                  </a:lnTo>
                  <a:lnTo>
                    <a:pt x="121415" y="50105"/>
                  </a:lnTo>
                  <a:lnTo>
                    <a:pt x="147066" y="50105"/>
                  </a:lnTo>
                  <a:lnTo>
                    <a:pt x="147066" y="49079"/>
                  </a:lnTo>
                  <a:close/>
                </a:path>
                <a:path w="329564" h="158114">
                  <a:moveTo>
                    <a:pt x="31636" y="8208"/>
                  </a:moveTo>
                  <a:lnTo>
                    <a:pt x="26335" y="8208"/>
                  </a:lnTo>
                  <a:lnTo>
                    <a:pt x="26335" y="19323"/>
                  </a:lnTo>
                  <a:lnTo>
                    <a:pt x="31636" y="19323"/>
                  </a:lnTo>
                  <a:lnTo>
                    <a:pt x="31636" y="8208"/>
                  </a:lnTo>
                  <a:close/>
                </a:path>
                <a:path w="329564" h="158114">
                  <a:moveTo>
                    <a:pt x="237529" y="124322"/>
                  </a:moveTo>
                  <a:lnTo>
                    <a:pt x="224875" y="124322"/>
                  </a:lnTo>
                  <a:lnTo>
                    <a:pt x="220116" y="133650"/>
                  </a:lnTo>
                  <a:lnTo>
                    <a:pt x="210916" y="140204"/>
                  </a:lnTo>
                  <a:lnTo>
                    <a:pt x="195656" y="144546"/>
                  </a:lnTo>
                  <a:lnTo>
                    <a:pt x="172717" y="147237"/>
                  </a:lnTo>
                  <a:lnTo>
                    <a:pt x="174769" y="149631"/>
                  </a:lnTo>
                  <a:lnTo>
                    <a:pt x="177692" y="154468"/>
                  </a:lnTo>
                  <a:lnTo>
                    <a:pt x="178532" y="157156"/>
                  </a:lnTo>
                  <a:lnTo>
                    <a:pt x="203934" y="153156"/>
                  </a:lnTo>
                  <a:lnTo>
                    <a:pt x="221177" y="146831"/>
                  </a:lnTo>
                  <a:lnTo>
                    <a:pt x="231846" y="137460"/>
                  </a:lnTo>
                  <a:lnTo>
                    <a:pt x="237529" y="124322"/>
                  </a:lnTo>
                  <a:close/>
                </a:path>
                <a:path w="329564" h="158114">
                  <a:moveTo>
                    <a:pt x="273954" y="123809"/>
                  </a:moveTo>
                  <a:lnTo>
                    <a:pt x="261299" y="123809"/>
                  </a:lnTo>
                  <a:lnTo>
                    <a:pt x="261299" y="140568"/>
                  </a:lnTo>
                  <a:lnTo>
                    <a:pt x="262227" y="147745"/>
                  </a:lnTo>
                  <a:lnTo>
                    <a:pt x="265510" y="152196"/>
                  </a:lnTo>
                  <a:lnTo>
                    <a:pt x="271905" y="154468"/>
                  </a:lnTo>
                  <a:lnTo>
                    <a:pt x="282162" y="155104"/>
                  </a:lnTo>
                  <a:lnTo>
                    <a:pt x="311576" y="155104"/>
                  </a:lnTo>
                  <a:lnTo>
                    <a:pt x="319501" y="154160"/>
                  </a:lnTo>
                  <a:lnTo>
                    <a:pt x="324700" y="150764"/>
                  </a:lnTo>
                  <a:lnTo>
                    <a:pt x="327426" y="144843"/>
                  </a:lnTo>
                  <a:lnTo>
                    <a:pt x="275322" y="144843"/>
                  </a:lnTo>
                  <a:lnTo>
                    <a:pt x="273954" y="144330"/>
                  </a:lnTo>
                  <a:lnTo>
                    <a:pt x="273954" y="123809"/>
                  </a:lnTo>
                  <a:close/>
                </a:path>
                <a:path w="329564" h="158114">
                  <a:moveTo>
                    <a:pt x="318416" y="129110"/>
                  </a:moveTo>
                  <a:lnTo>
                    <a:pt x="317903" y="143133"/>
                  </a:lnTo>
                  <a:lnTo>
                    <a:pt x="316706" y="144843"/>
                  </a:lnTo>
                  <a:lnTo>
                    <a:pt x="327426" y="144843"/>
                  </a:lnTo>
                  <a:lnTo>
                    <a:pt x="327784" y="144066"/>
                  </a:lnTo>
                  <a:lnTo>
                    <a:pt x="329360" y="133215"/>
                  </a:lnTo>
                  <a:lnTo>
                    <a:pt x="325940" y="132531"/>
                  </a:lnTo>
                  <a:lnTo>
                    <a:pt x="321152" y="130820"/>
                  </a:lnTo>
                  <a:lnTo>
                    <a:pt x="318416" y="129110"/>
                  </a:lnTo>
                  <a:close/>
                </a:path>
                <a:path w="329564" h="158114">
                  <a:moveTo>
                    <a:pt x="303538" y="73191"/>
                  </a:moveTo>
                  <a:lnTo>
                    <a:pt x="198711" y="73191"/>
                  </a:lnTo>
                  <a:lnTo>
                    <a:pt x="198711" y="128426"/>
                  </a:lnTo>
                  <a:lnTo>
                    <a:pt x="222781" y="128426"/>
                  </a:lnTo>
                  <a:lnTo>
                    <a:pt x="224875" y="124322"/>
                  </a:lnTo>
                  <a:lnTo>
                    <a:pt x="261299" y="124322"/>
                  </a:lnTo>
                  <a:lnTo>
                    <a:pt x="261299" y="123809"/>
                  </a:lnTo>
                  <a:lnTo>
                    <a:pt x="303538" y="123809"/>
                  </a:lnTo>
                  <a:lnTo>
                    <a:pt x="303538" y="120731"/>
                  </a:lnTo>
                  <a:lnTo>
                    <a:pt x="210852" y="120731"/>
                  </a:lnTo>
                  <a:lnTo>
                    <a:pt x="210852" y="112352"/>
                  </a:lnTo>
                  <a:lnTo>
                    <a:pt x="303538" y="112352"/>
                  </a:lnTo>
                  <a:lnTo>
                    <a:pt x="303538" y="104827"/>
                  </a:lnTo>
                  <a:lnTo>
                    <a:pt x="210852" y="104827"/>
                  </a:lnTo>
                  <a:lnTo>
                    <a:pt x="210852" y="96619"/>
                  </a:lnTo>
                  <a:lnTo>
                    <a:pt x="303538" y="96619"/>
                  </a:lnTo>
                  <a:lnTo>
                    <a:pt x="303538" y="89095"/>
                  </a:lnTo>
                  <a:lnTo>
                    <a:pt x="210852" y="89095"/>
                  </a:lnTo>
                  <a:lnTo>
                    <a:pt x="210852" y="81057"/>
                  </a:lnTo>
                  <a:lnTo>
                    <a:pt x="303538" y="81057"/>
                  </a:lnTo>
                  <a:lnTo>
                    <a:pt x="303538" y="73191"/>
                  </a:lnTo>
                  <a:close/>
                </a:path>
                <a:path w="329564" h="158114">
                  <a:moveTo>
                    <a:pt x="261299" y="124322"/>
                  </a:moveTo>
                  <a:lnTo>
                    <a:pt x="237529" y="124322"/>
                  </a:lnTo>
                  <a:lnTo>
                    <a:pt x="235754" y="128426"/>
                  </a:lnTo>
                  <a:lnTo>
                    <a:pt x="261299" y="128426"/>
                  </a:lnTo>
                  <a:lnTo>
                    <a:pt x="261299" y="124322"/>
                  </a:lnTo>
                  <a:close/>
                </a:path>
                <a:path w="329564" h="158114">
                  <a:moveTo>
                    <a:pt x="303538" y="123809"/>
                  </a:moveTo>
                  <a:lnTo>
                    <a:pt x="273954" y="123809"/>
                  </a:lnTo>
                  <a:lnTo>
                    <a:pt x="273954" y="128426"/>
                  </a:lnTo>
                  <a:lnTo>
                    <a:pt x="303538" y="128426"/>
                  </a:lnTo>
                  <a:lnTo>
                    <a:pt x="303538" y="123809"/>
                  </a:lnTo>
                  <a:close/>
                </a:path>
                <a:path w="329564" h="158114">
                  <a:moveTo>
                    <a:pt x="303538" y="112352"/>
                  </a:moveTo>
                  <a:lnTo>
                    <a:pt x="290884" y="112352"/>
                  </a:lnTo>
                  <a:lnTo>
                    <a:pt x="290884" y="120731"/>
                  </a:lnTo>
                  <a:lnTo>
                    <a:pt x="303538" y="120731"/>
                  </a:lnTo>
                  <a:lnTo>
                    <a:pt x="303538" y="112352"/>
                  </a:lnTo>
                  <a:close/>
                </a:path>
                <a:path w="329564" h="158114">
                  <a:moveTo>
                    <a:pt x="303538" y="96619"/>
                  </a:moveTo>
                  <a:lnTo>
                    <a:pt x="290884" y="96619"/>
                  </a:lnTo>
                  <a:lnTo>
                    <a:pt x="290884" y="104827"/>
                  </a:lnTo>
                  <a:lnTo>
                    <a:pt x="303538" y="104827"/>
                  </a:lnTo>
                  <a:lnTo>
                    <a:pt x="303538" y="96619"/>
                  </a:lnTo>
                  <a:close/>
                </a:path>
                <a:path w="329564" h="158114">
                  <a:moveTo>
                    <a:pt x="303538" y="81057"/>
                  </a:moveTo>
                  <a:lnTo>
                    <a:pt x="290884" y="81057"/>
                  </a:lnTo>
                  <a:lnTo>
                    <a:pt x="290884" y="89095"/>
                  </a:lnTo>
                  <a:lnTo>
                    <a:pt x="303538" y="89095"/>
                  </a:lnTo>
                  <a:lnTo>
                    <a:pt x="303538" y="81057"/>
                  </a:lnTo>
                  <a:close/>
                </a:path>
                <a:path w="329564" h="158114">
                  <a:moveTo>
                    <a:pt x="324572" y="40357"/>
                  </a:moveTo>
                  <a:lnTo>
                    <a:pt x="258392" y="40357"/>
                  </a:lnTo>
                  <a:lnTo>
                    <a:pt x="258392" y="67206"/>
                  </a:lnTo>
                  <a:lnTo>
                    <a:pt x="324572" y="67206"/>
                  </a:lnTo>
                  <a:lnTo>
                    <a:pt x="324572" y="60023"/>
                  </a:lnTo>
                  <a:lnTo>
                    <a:pt x="267627" y="60023"/>
                  </a:lnTo>
                  <a:lnTo>
                    <a:pt x="267627" y="47540"/>
                  </a:lnTo>
                  <a:lnTo>
                    <a:pt x="324572" y="47540"/>
                  </a:lnTo>
                  <a:lnTo>
                    <a:pt x="324572" y="40357"/>
                  </a:lnTo>
                  <a:close/>
                </a:path>
                <a:path w="329564" h="158114">
                  <a:moveTo>
                    <a:pt x="249158" y="5643"/>
                  </a:moveTo>
                  <a:lnTo>
                    <a:pt x="180755" y="5643"/>
                  </a:lnTo>
                  <a:lnTo>
                    <a:pt x="180755" y="66008"/>
                  </a:lnTo>
                  <a:lnTo>
                    <a:pt x="250526" y="66008"/>
                  </a:lnTo>
                  <a:lnTo>
                    <a:pt x="250526" y="60023"/>
                  </a:lnTo>
                  <a:lnTo>
                    <a:pt x="209997" y="60023"/>
                  </a:lnTo>
                  <a:lnTo>
                    <a:pt x="209997" y="57800"/>
                  </a:lnTo>
                  <a:lnTo>
                    <a:pt x="192041" y="57800"/>
                  </a:lnTo>
                  <a:lnTo>
                    <a:pt x="192041" y="47882"/>
                  </a:lnTo>
                  <a:lnTo>
                    <a:pt x="187595" y="47882"/>
                  </a:lnTo>
                  <a:lnTo>
                    <a:pt x="187595" y="40015"/>
                  </a:lnTo>
                  <a:lnTo>
                    <a:pt x="192041" y="40015"/>
                  </a:lnTo>
                  <a:lnTo>
                    <a:pt x="192041" y="30439"/>
                  </a:lnTo>
                  <a:lnTo>
                    <a:pt x="187595" y="30439"/>
                  </a:lnTo>
                  <a:lnTo>
                    <a:pt x="187595" y="22402"/>
                  </a:lnTo>
                  <a:lnTo>
                    <a:pt x="192041" y="22402"/>
                  </a:lnTo>
                  <a:lnTo>
                    <a:pt x="192041" y="14022"/>
                  </a:lnTo>
                  <a:lnTo>
                    <a:pt x="209997" y="14022"/>
                  </a:lnTo>
                  <a:lnTo>
                    <a:pt x="209997" y="9234"/>
                  </a:lnTo>
                  <a:lnTo>
                    <a:pt x="249158" y="9234"/>
                  </a:lnTo>
                  <a:lnTo>
                    <a:pt x="249158" y="5643"/>
                  </a:lnTo>
                  <a:close/>
                </a:path>
                <a:path w="329564" h="158114">
                  <a:moveTo>
                    <a:pt x="220429" y="43606"/>
                  </a:moveTo>
                  <a:lnTo>
                    <a:pt x="209997" y="43606"/>
                  </a:lnTo>
                  <a:lnTo>
                    <a:pt x="209997" y="60023"/>
                  </a:lnTo>
                  <a:lnTo>
                    <a:pt x="220429" y="60023"/>
                  </a:lnTo>
                  <a:lnTo>
                    <a:pt x="220429" y="43606"/>
                  </a:lnTo>
                  <a:close/>
                </a:path>
                <a:path w="329564" h="158114">
                  <a:moveTo>
                    <a:pt x="250526" y="57800"/>
                  </a:moveTo>
                  <a:lnTo>
                    <a:pt x="220429" y="57800"/>
                  </a:lnTo>
                  <a:lnTo>
                    <a:pt x="220429" y="60023"/>
                  </a:lnTo>
                  <a:lnTo>
                    <a:pt x="250526" y="60023"/>
                  </a:lnTo>
                  <a:lnTo>
                    <a:pt x="250526" y="57800"/>
                  </a:lnTo>
                  <a:close/>
                </a:path>
                <a:path w="329564" h="158114">
                  <a:moveTo>
                    <a:pt x="285582" y="47540"/>
                  </a:moveTo>
                  <a:lnTo>
                    <a:pt x="278058" y="47540"/>
                  </a:lnTo>
                  <a:lnTo>
                    <a:pt x="278058" y="60023"/>
                  </a:lnTo>
                  <a:lnTo>
                    <a:pt x="285582" y="60023"/>
                  </a:lnTo>
                  <a:lnTo>
                    <a:pt x="285582" y="47540"/>
                  </a:lnTo>
                  <a:close/>
                </a:path>
                <a:path w="329564" h="158114">
                  <a:moveTo>
                    <a:pt x="304051" y="47540"/>
                  </a:moveTo>
                  <a:lnTo>
                    <a:pt x="296527" y="47540"/>
                  </a:lnTo>
                  <a:lnTo>
                    <a:pt x="296527" y="60023"/>
                  </a:lnTo>
                  <a:lnTo>
                    <a:pt x="304051" y="60023"/>
                  </a:lnTo>
                  <a:lnTo>
                    <a:pt x="304051" y="47540"/>
                  </a:lnTo>
                  <a:close/>
                </a:path>
                <a:path w="329564" h="158114">
                  <a:moveTo>
                    <a:pt x="324572" y="47540"/>
                  </a:moveTo>
                  <a:lnTo>
                    <a:pt x="314996" y="47540"/>
                  </a:lnTo>
                  <a:lnTo>
                    <a:pt x="314996" y="60023"/>
                  </a:lnTo>
                  <a:lnTo>
                    <a:pt x="324572" y="60023"/>
                  </a:lnTo>
                  <a:lnTo>
                    <a:pt x="324572" y="47540"/>
                  </a:lnTo>
                  <a:close/>
                </a:path>
                <a:path w="329564" h="158114">
                  <a:moveTo>
                    <a:pt x="192041" y="40015"/>
                  </a:moveTo>
                  <a:lnTo>
                    <a:pt x="187595" y="40015"/>
                  </a:lnTo>
                  <a:lnTo>
                    <a:pt x="187595" y="47882"/>
                  </a:lnTo>
                  <a:lnTo>
                    <a:pt x="192041" y="47882"/>
                  </a:lnTo>
                  <a:lnTo>
                    <a:pt x="192041" y="40015"/>
                  </a:lnTo>
                  <a:close/>
                </a:path>
                <a:path w="329564" h="158114">
                  <a:moveTo>
                    <a:pt x="209997" y="22402"/>
                  </a:moveTo>
                  <a:lnTo>
                    <a:pt x="192041" y="22402"/>
                  </a:lnTo>
                  <a:lnTo>
                    <a:pt x="192041" y="30439"/>
                  </a:lnTo>
                  <a:lnTo>
                    <a:pt x="233254" y="30439"/>
                  </a:lnTo>
                  <a:lnTo>
                    <a:pt x="233254" y="40015"/>
                  </a:lnTo>
                  <a:lnTo>
                    <a:pt x="192041" y="40015"/>
                  </a:lnTo>
                  <a:lnTo>
                    <a:pt x="192041" y="47882"/>
                  </a:lnTo>
                  <a:lnTo>
                    <a:pt x="209997" y="47882"/>
                  </a:lnTo>
                  <a:lnTo>
                    <a:pt x="209997" y="43606"/>
                  </a:lnTo>
                  <a:lnTo>
                    <a:pt x="244370" y="43606"/>
                  </a:lnTo>
                  <a:lnTo>
                    <a:pt x="244370" y="25309"/>
                  </a:lnTo>
                  <a:lnTo>
                    <a:pt x="209997" y="25309"/>
                  </a:lnTo>
                  <a:lnTo>
                    <a:pt x="209997" y="22402"/>
                  </a:lnTo>
                  <a:close/>
                </a:path>
                <a:path w="329564" h="158114">
                  <a:moveTo>
                    <a:pt x="244370" y="43606"/>
                  </a:moveTo>
                  <a:lnTo>
                    <a:pt x="220429" y="43606"/>
                  </a:lnTo>
                  <a:lnTo>
                    <a:pt x="220429" y="47882"/>
                  </a:lnTo>
                  <a:lnTo>
                    <a:pt x="244370" y="47882"/>
                  </a:lnTo>
                  <a:lnTo>
                    <a:pt x="244370" y="43606"/>
                  </a:lnTo>
                  <a:close/>
                </a:path>
                <a:path w="329564" h="158114">
                  <a:moveTo>
                    <a:pt x="267114" y="0"/>
                  </a:moveTo>
                  <a:lnTo>
                    <a:pt x="263955" y="7377"/>
                  </a:lnTo>
                  <a:lnTo>
                    <a:pt x="259547" y="14899"/>
                  </a:lnTo>
                  <a:lnTo>
                    <a:pt x="253791" y="22196"/>
                  </a:lnTo>
                  <a:lnTo>
                    <a:pt x="246593" y="28900"/>
                  </a:lnTo>
                  <a:lnTo>
                    <a:pt x="249329" y="30268"/>
                  </a:lnTo>
                  <a:lnTo>
                    <a:pt x="253262" y="33688"/>
                  </a:lnTo>
                  <a:lnTo>
                    <a:pt x="255314" y="36253"/>
                  </a:lnTo>
                  <a:lnTo>
                    <a:pt x="263301" y="28307"/>
                  </a:lnTo>
                  <a:lnTo>
                    <a:pt x="269700" y="19751"/>
                  </a:lnTo>
                  <a:lnTo>
                    <a:pt x="270228" y="18810"/>
                  </a:lnTo>
                  <a:lnTo>
                    <a:pt x="266259" y="18810"/>
                  </a:lnTo>
                  <a:lnTo>
                    <a:pt x="266259" y="9918"/>
                  </a:lnTo>
                  <a:lnTo>
                    <a:pt x="275098" y="9918"/>
                  </a:lnTo>
                  <a:lnTo>
                    <a:pt x="278571" y="1710"/>
                  </a:lnTo>
                  <a:lnTo>
                    <a:pt x="267114" y="0"/>
                  </a:lnTo>
                  <a:close/>
                </a:path>
                <a:path w="329564" h="158114">
                  <a:moveTo>
                    <a:pt x="318758" y="25480"/>
                  </a:moveTo>
                  <a:lnTo>
                    <a:pt x="267798" y="25480"/>
                  </a:lnTo>
                  <a:lnTo>
                    <a:pt x="267798" y="33688"/>
                  </a:lnTo>
                  <a:lnTo>
                    <a:pt x="318758" y="33688"/>
                  </a:lnTo>
                  <a:lnTo>
                    <a:pt x="318758" y="25480"/>
                  </a:lnTo>
                  <a:close/>
                </a:path>
                <a:path w="329564" h="158114">
                  <a:moveTo>
                    <a:pt x="192041" y="22402"/>
                  </a:moveTo>
                  <a:lnTo>
                    <a:pt x="187595" y="22402"/>
                  </a:lnTo>
                  <a:lnTo>
                    <a:pt x="187595" y="30439"/>
                  </a:lnTo>
                  <a:lnTo>
                    <a:pt x="192041" y="30439"/>
                  </a:lnTo>
                  <a:lnTo>
                    <a:pt x="192041" y="22402"/>
                  </a:lnTo>
                  <a:close/>
                </a:path>
                <a:path w="329564" h="158114">
                  <a:moveTo>
                    <a:pt x="220429" y="9234"/>
                  </a:moveTo>
                  <a:lnTo>
                    <a:pt x="209997" y="9234"/>
                  </a:lnTo>
                  <a:lnTo>
                    <a:pt x="209997" y="25309"/>
                  </a:lnTo>
                  <a:lnTo>
                    <a:pt x="220429" y="25309"/>
                  </a:lnTo>
                  <a:lnTo>
                    <a:pt x="220429" y="9234"/>
                  </a:lnTo>
                  <a:close/>
                </a:path>
                <a:path w="329564" h="158114">
                  <a:moveTo>
                    <a:pt x="244370" y="22402"/>
                  </a:moveTo>
                  <a:lnTo>
                    <a:pt x="220429" y="22402"/>
                  </a:lnTo>
                  <a:lnTo>
                    <a:pt x="220429" y="25309"/>
                  </a:lnTo>
                  <a:lnTo>
                    <a:pt x="244370" y="25309"/>
                  </a:lnTo>
                  <a:lnTo>
                    <a:pt x="244370" y="22402"/>
                  </a:lnTo>
                  <a:close/>
                </a:path>
                <a:path w="329564" h="158114">
                  <a:moveTo>
                    <a:pt x="275098" y="9918"/>
                  </a:moveTo>
                  <a:lnTo>
                    <a:pt x="266259" y="9918"/>
                  </a:lnTo>
                  <a:lnTo>
                    <a:pt x="266259" y="18810"/>
                  </a:lnTo>
                  <a:lnTo>
                    <a:pt x="270228" y="18810"/>
                  </a:lnTo>
                  <a:lnTo>
                    <a:pt x="274721" y="10810"/>
                  </a:lnTo>
                  <a:lnTo>
                    <a:pt x="275098" y="9918"/>
                  </a:lnTo>
                  <a:close/>
                </a:path>
                <a:path w="329564" h="158114">
                  <a:moveTo>
                    <a:pt x="327308" y="9918"/>
                  </a:moveTo>
                  <a:lnTo>
                    <a:pt x="275098" y="9918"/>
                  </a:lnTo>
                  <a:lnTo>
                    <a:pt x="274721" y="10810"/>
                  </a:lnTo>
                  <a:lnTo>
                    <a:pt x="270228" y="18810"/>
                  </a:lnTo>
                  <a:lnTo>
                    <a:pt x="327308" y="18810"/>
                  </a:lnTo>
                  <a:lnTo>
                    <a:pt x="327308" y="9918"/>
                  </a:lnTo>
                  <a:close/>
                </a:path>
                <a:path w="329564" h="158114">
                  <a:moveTo>
                    <a:pt x="249158" y="9234"/>
                  </a:moveTo>
                  <a:lnTo>
                    <a:pt x="220429" y="9234"/>
                  </a:lnTo>
                  <a:lnTo>
                    <a:pt x="220429" y="14022"/>
                  </a:lnTo>
                  <a:lnTo>
                    <a:pt x="249158" y="14022"/>
                  </a:lnTo>
                  <a:lnTo>
                    <a:pt x="249158" y="9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40810" y="3231168"/>
              <a:ext cx="114077" cy="11391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20434" y="3775627"/>
              <a:ext cx="129903" cy="12963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18202" y="3798495"/>
              <a:ext cx="403626" cy="9624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26915" y="4060820"/>
              <a:ext cx="129629" cy="1296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18306" y="4076999"/>
              <a:ext cx="407877" cy="9603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87113" y="1818166"/>
              <a:ext cx="129629" cy="12963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10912" y="1834760"/>
              <a:ext cx="614461" cy="9592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5391" y="3600623"/>
              <a:ext cx="1134290" cy="16204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2813" y="4352495"/>
              <a:ext cx="1134290" cy="16204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18571" y="4883991"/>
              <a:ext cx="1134290" cy="16204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70198" y="2171599"/>
              <a:ext cx="823118" cy="9603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74319" y="4355710"/>
              <a:ext cx="718997" cy="9624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18739" y="2178288"/>
              <a:ext cx="407981" cy="9582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315715" y="1828278"/>
              <a:ext cx="203328" cy="95888"/>
            </a:xfrm>
            <a:custGeom>
              <a:avLst/>
              <a:gdLst/>
              <a:ahLst/>
              <a:cxnLst/>
              <a:rect l="l" t="t" r="r" b="b"/>
              <a:pathLst>
                <a:path w="335279" h="158115">
                  <a:moveTo>
                    <a:pt x="148776" y="112865"/>
                  </a:moveTo>
                  <a:lnTo>
                    <a:pt x="134425" y="124835"/>
                  </a:lnTo>
                  <a:lnTo>
                    <a:pt x="115280" y="134369"/>
                  </a:lnTo>
                  <a:lnTo>
                    <a:pt x="92576" y="141530"/>
                  </a:lnTo>
                  <a:lnTo>
                    <a:pt x="67548" y="146382"/>
                  </a:lnTo>
                  <a:lnTo>
                    <a:pt x="70113" y="149118"/>
                  </a:lnTo>
                  <a:lnTo>
                    <a:pt x="73020" y="153564"/>
                  </a:lnTo>
                  <a:lnTo>
                    <a:pt x="74217" y="156643"/>
                  </a:lnTo>
                  <a:lnTo>
                    <a:pt x="100491" y="150743"/>
                  </a:lnTo>
                  <a:lnTo>
                    <a:pt x="124215" y="142406"/>
                  </a:lnTo>
                  <a:lnTo>
                    <a:pt x="144317" y="131440"/>
                  </a:lnTo>
                  <a:lnTo>
                    <a:pt x="159721" y="117653"/>
                  </a:lnTo>
                  <a:lnTo>
                    <a:pt x="148776" y="112865"/>
                  </a:lnTo>
                  <a:close/>
                </a:path>
                <a:path w="335279" h="158115">
                  <a:moveTo>
                    <a:pt x="132702" y="94225"/>
                  </a:moveTo>
                  <a:lnTo>
                    <a:pt x="122139" y="102845"/>
                  </a:lnTo>
                  <a:lnTo>
                    <a:pt x="108611" y="110342"/>
                  </a:lnTo>
                  <a:lnTo>
                    <a:pt x="93191" y="116493"/>
                  </a:lnTo>
                  <a:lnTo>
                    <a:pt x="76953" y="121073"/>
                  </a:lnTo>
                  <a:lnTo>
                    <a:pt x="79347" y="123296"/>
                  </a:lnTo>
                  <a:lnTo>
                    <a:pt x="81912" y="127058"/>
                  </a:lnTo>
                  <a:lnTo>
                    <a:pt x="83622" y="129452"/>
                  </a:lnTo>
                  <a:lnTo>
                    <a:pt x="100654" y="123988"/>
                  </a:lnTo>
                  <a:lnTo>
                    <a:pt x="116755" y="116905"/>
                  </a:lnTo>
                  <a:lnTo>
                    <a:pt x="130997" y="108314"/>
                  </a:lnTo>
                  <a:lnTo>
                    <a:pt x="142449" y="98329"/>
                  </a:lnTo>
                  <a:lnTo>
                    <a:pt x="132702" y="94225"/>
                  </a:lnTo>
                  <a:close/>
                </a:path>
                <a:path w="335279" h="158115">
                  <a:moveTo>
                    <a:pt x="61391" y="20349"/>
                  </a:moveTo>
                  <a:lnTo>
                    <a:pt x="50105" y="20349"/>
                  </a:lnTo>
                  <a:lnTo>
                    <a:pt x="50105" y="128939"/>
                  </a:lnTo>
                  <a:lnTo>
                    <a:pt x="61391" y="128939"/>
                  </a:lnTo>
                  <a:lnTo>
                    <a:pt x="61391" y="48143"/>
                  </a:lnTo>
                  <a:lnTo>
                    <a:pt x="60365" y="47540"/>
                  </a:lnTo>
                  <a:lnTo>
                    <a:pt x="61391" y="46542"/>
                  </a:lnTo>
                  <a:lnTo>
                    <a:pt x="61391" y="20349"/>
                  </a:lnTo>
                  <a:close/>
                </a:path>
                <a:path w="335279" h="158115">
                  <a:moveTo>
                    <a:pt x="116285" y="77808"/>
                  </a:moveTo>
                  <a:lnTo>
                    <a:pt x="108055" y="84306"/>
                  </a:lnTo>
                  <a:lnTo>
                    <a:pt x="97795" y="90185"/>
                  </a:lnTo>
                  <a:lnTo>
                    <a:pt x="86297" y="95291"/>
                  </a:lnTo>
                  <a:lnTo>
                    <a:pt x="74559" y="99355"/>
                  </a:lnTo>
                  <a:lnTo>
                    <a:pt x="77124" y="101236"/>
                  </a:lnTo>
                  <a:lnTo>
                    <a:pt x="80202" y="104485"/>
                  </a:lnTo>
                  <a:lnTo>
                    <a:pt x="81912" y="106879"/>
                  </a:lnTo>
                  <a:lnTo>
                    <a:pt x="94219" y="102254"/>
                  </a:lnTo>
                  <a:lnTo>
                    <a:pt x="106238" y="96427"/>
                  </a:lnTo>
                  <a:lnTo>
                    <a:pt x="117167" y="89541"/>
                  </a:lnTo>
                  <a:lnTo>
                    <a:pt x="126203" y="81741"/>
                  </a:lnTo>
                  <a:lnTo>
                    <a:pt x="116285" y="77808"/>
                  </a:lnTo>
                  <a:close/>
                </a:path>
                <a:path w="335279" h="158115">
                  <a:moveTo>
                    <a:pt x="103541" y="58092"/>
                  </a:moveTo>
                  <a:lnTo>
                    <a:pt x="86268" y="67542"/>
                  </a:lnTo>
                  <a:lnTo>
                    <a:pt x="61733" y="75756"/>
                  </a:lnTo>
                  <a:lnTo>
                    <a:pt x="64127" y="78150"/>
                  </a:lnTo>
                  <a:lnTo>
                    <a:pt x="67890" y="83280"/>
                  </a:lnTo>
                  <a:lnTo>
                    <a:pt x="69429" y="85845"/>
                  </a:lnTo>
                  <a:lnTo>
                    <a:pt x="94706" y="76125"/>
                  </a:lnTo>
                  <a:lnTo>
                    <a:pt x="113080" y="65207"/>
                  </a:lnTo>
                  <a:lnTo>
                    <a:pt x="108440" y="62524"/>
                  </a:lnTo>
                  <a:lnTo>
                    <a:pt x="103541" y="58092"/>
                  </a:lnTo>
                  <a:close/>
                </a:path>
                <a:path w="335279" h="158115">
                  <a:moveTo>
                    <a:pt x="122097" y="57979"/>
                  </a:moveTo>
                  <a:lnTo>
                    <a:pt x="116841" y="62973"/>
                  </a:lnTo>
                  <a:lnTo>
                    <a:pt x="113080" y="65207"/>
                  </a:lnTo>
                  <a:lnTo>
                    <a:pt x="130422" y="75235"/>
                  </a:lnTo>
                  <a:lnTo>
                    <a:pt x="157840" y="84306"/>
                  </a:lnTo>
                  <a:lnTo>
                    <a:pt x="159379" y="81228"/>
                  </a:lnTo>
                  <a:lnTo>
                    <a:pt x="162457" y="76440"/>
                  </a:lnTo>
                  <a:lnTo>
                    <a:pt x="164851" y="74046"/>
                  </a:lnTo>
                  <a:lnTo>
                    <a:pt x="137519" y="66142"/>
                  </a:lnTo>
                  <a:lnTo>
                    <a:pt x="122097" y="57979"/>
                  </a:lnTo>
                  <a:close/>
                </a:path>
                <a:path w="335279" h="158115">
                  <a:moveTo>
                    <a:pt x="112204" y="51619"/>
                  </a:moveTo>
                  <a:lnTo>
                    <a:pt x="107435" y="55962"/>
                  </a:lnTo>
                  <a:lnTo>
                    <a:pt x="103541" y="58092"/>
                  </a:lnTo>
                  <a:lnTo>
                    <a:pt x="108440" y="62524"/>
                  </a:lnTo>
                  <a:lnTo>
                    <a:pt x="113080" y="65207"/>
                  </a:lnTo>
                  <a:lnTo>
                    <a:pt x="116841" y="62973"/>
                  </a:lnTo>
                  <a:lnTo>
                    <a:pt x="122097" y="57979"/>
                  </a:lnTo>
                  <a:lnTo>
                    <a:pt x="115622" y="54551"/>
                  </a:lnTo>
                  <a:lnTo>
                    <a:pt x="112204" y="51619"/>
                  </a:lnTo>
                  <a:close/>
                </a:path>
                <a:path w="335279" h="158115">
                  <a:moveTo>
                    <a:pt x="91434" y="29368"/>
                  </a:moveTo>
                  <a:lnTo>
                    <a:pt x="89864" y="31957"/>
                  </a:lnTo>
                  <a:lnTo>
                    <a:pt x="85234" y="38074"/>
                  </a:lnTo>
                  <a:lnTo>
                    <a:pt x="91879" y="47540"/>
                  </a:lnTo>
                  <a:lnTo>
                    <a:pt x="103541" y="58092"/>
                  </a:lnTo>
                  <a:lnTo>
                    <a:pt x="107435" y="55962"/>
                  </a:lnTo>
                  <a:lnTo>
                    <a:pt x="112204" y="51619"/>
                  </a:lnTo>
                  <a:lnTo>
                    <a:pt x="99272" y="40523"/>
                  </a:lnTo>
                  <a:lnTo>
                    <a:pt x="91434" y="29368"/>
                  </a:lnTo>
                  <a:close/>
                </a:path>
                <a:path w="335279" h="158115">
                  <a:moveTo>
                    <a:pt x="135951" y="21033"/>
                  </a:moveTo>
                  <a:lnTo>
                    <a:pt x="124306" y="40598"/>
                  </a:lnTo>
                  <a:lnTo>
                    <a:pt x="112204" y="51619"/>
                  </a:lnTo>
                  <a:lnTo>
                    <a:pt x="115622" y="54551"/>
                  </a:lnTo>
                  <a:lnTo>
                    <a:pt x="122097" y="57979"/>
                  </a:lnTo>
                  <a:lnTo>
                    <a:pt x="134935" y="45781"/>
                  </a:lnTo>
                  <a:lnTo>
                    <a:pt x="148092" y="23941"/>
                  </a:lnTo>
                  <a:lnTo>
                    <a:pt x="135951" y="21033"/>
                  </a:lnTo>
                  <a:close/>
                </a:path>
                <a:path w="335279" h="158115">
                  <a:moveTo>
                    <a:pt x="93541" y="0"/>
                  </a:moveTo>
                  <a:lnTo>
                    <a:pt x="87323" y="13536"/>
                  </a:lnTo>
                  <a:lnTo>
                    <a:pt x="79454" y="26335"/>
                  </a:lnTo>
                  <a:lnTo>
                    <a:pt x="70334" y="37851"/>
                  </a:lnTo>
                  <a:lnTo>
                    <a:pt x="61391" y="46542"/>
                  </a:lnTo>
                  <a:lnTo>
                    <a:pt x="61391" y="48143"/>
                  </a:lnTo>
                  <a:lnTo>
                    <a:pt x="63272" y="49250"/>
                  </a:lnTo>
                  <a:lnTo>
                    <a:pt x="68061" y="53183"/>
                  </a:lnTo>
                  <a:lnTo>
                    <a:pt x="70113" y="55235"/>
                  </a:lnTo>
                  <a:lnTo>
                    <a:pt x="80309" y="44582"/>
                  </a:lnTo>
                  <a:lnTo>
                    <a:pt x="85234" y="38074"/>
                  </a:lnTo>
                  <a:lnTo>
                    <a:pt x="80715" y="31636"/>
                  </a:lnTo>
                  <a:lnTo>
                    <a:pt x="83479" y="29413"/>
                  </a:lnTo>
                  <a:lnTo>
                    <a:pt x="83280" y="29413"/>
                  </a:lnTo>
                  <a:lnTo>
                    <a:pt x="89779" y="18639"/>
                  </a:lnTo>
                  <a:lnTo>
                    <a:pt x="97938" y="18639"/>
                  </a:lnTo>
                  <a:lnTo>
                    <a:pt x="98393" y="17889"/>
                  </a:lnTo>
                  <a:lnTo>
                    <a:pt x="105511" y="2907"/>
                  </a:lnTo>
                  <a:lnTo>
                    <a:pt x="93541" y="0"/>
                  </a:lnTo>
                  <a:close/>
                </a:path>
                <a:path w="335279" h="158115">
                  <a:moveTo>
                    <a:pt x="61391" y="46542"/>
                  </a:moveTo>
                  <a:lnTo>
                    <a:pt x="60365" y="47540"/>
                  </a:lnTo>
                  <a:lnTo>
                    <a:pt x="61391" y="48143"/>
                  </a:lnTo>
                  <a:lnTo>
                    <a:pt x="61391" y="46542"/>
                  </a:lnTo>
                  <a:close/>
                </a:path>
                <a:path w="335279" h="158115">
                  <a:moveTo>
                    <a:pt x="88582" y="25309"/>
                  </a:moveTo>
                  <a:lnTo>
                    <a:pt x="80715" y="31636"/>
                  </a:lnTo>
                  <a:lnTo>
                    <a:pt x="85234" y="38074"/>
                  </a:lnTo>
                  <a:lnTo>
                    <a:pt x="89864" y="31957"/>
                  </a:lnTo>
                  <a:lnTo>
                    <a:pt x="91434" y="29368"/>
                  </a:lnTo>
                  <a:lnTo>
                    <a:pt x="88582" y="25309"/>
                  </a:lnTo>
                  <a:close/>
                </a:path>
                <a:path w="335279" h="158115">
                  <a:moveTo>
                    <a:pt x="97938" y="18639"/>
                  </a:moveTo>
                  <a:lnTo>
                    <a:pt x="89779" y="18639"/>
                  </a:lnTo>
                  <a:lnTo>
                    <a:pt x="83280" y="29413"/>
                  </a:lnTo>
                  <a:lnTo>
                    <a:pt x="83479" y="29413"/>
                  </a:lnTo>
                  <a:lnTo>
                    <a:pt x="88582" y="25309"/>
                  </a:lnTo>
                  <a:lnTo>
                    <a:pt x="93895" y="25309"/>
                  </a:lnTo>
                  <a:lnTo>
                    <a:pt x="97938" y="18639"/>
                  </a:lnTo>
                  <a:close/>
                </a:path>
                <a:path w="335279" h="158115">
                  <a:moveTo>
                    <a:pt x="159379" y="18639"/>
                  </a:moveTo>
                  <a:lnTo>
                    <a:pt x="97938" y="18639"/>
                  </a:lnTo>
                  <a:lnTo>
                    <a:pt x="91434" y="29368"/>
                  </a:lnTo>
                  <a:lnTo>
                    <a:pt x="130963" y="29413"/>
                  </a:lnTo>
                  <a:lnTo>
                    <a:pt x="135951" y="21033"/>
                  </a:lnTo>
                  <a:lnTo>
                    <a:pt x="159379" y="21033"/>
                  </a:lnTo>
                  <a:lnTo>
                    <a:pt x="159379" y="18639"/>
                  </a:lnTo>
                  <a:close/>
                </a:path>
                <a:path w="335279" h="158115">
                  <a:moveTo>
                    <a:pt x="159379" y="21033"/>
                  </a:moveTo>
                  <a:lnTo>
                    <a:pt x="135951" y="21033"/>
                  </a:lnTo>
                  <a:lnTo>
                    <a:pt x="148092" y="23941"/>
                  </a:lnTo>
                  <a:lnTo>
                    <a:pt x="144796" y="29413"/>
                  </a:lnTo>
                  <a:lnTo>
                    <a:pt x="159379" y="29413"/>
                  </a:lnTo>
                  <a:lnTo>
                    <a:pt x="159379" y="21033"/>
                  </a:lnTo>
                  <a:close/>
                </a:path>
                <a:path w="335279" h="158115">
                  <a:moveTo>
                    <a:pt x="93895" y="25309"/>
                  </a:moveTo>
                  <a:lnTo>
                    <a:pt x="88582" y="25309"/>
                  </a:lnTo>
                  <a:lnTo>
                    <a:pt x="91434" y="29368"/>
                  </a:lnTo>
                  <a:lnTo>
                    <a:pt x="93895" y="25309"/>
                  </a:lnTo>
                  <a:close/>
                </a:path>
                <a:path w="335279" h="158115">
                  <a:moveTo>
                    <a:pt x="35398" y="37339"/>
                  </a:moveTo>
                  <a:lnTo>
                    <a:pt x="30460" y="47860"/>
                  </a:lnTo>
                  <a:lnTo>
                    <a:pt x="23086" y="60484"/>
                  </a:lnTo>
                  <a:lnTo>
                    <a:pt x="23086" y="157327"/>
                  </a:lnTo>
                  <a:lnTo>
                    <a:pt x="35398" y="157327"/>
                  </a:lnTo>
                  <a:lnTo>
                    <a:pt x="35398" y="37339"/>
                  </a:lnTo>
                  <a:close/>
                </a:path>
                <a:path w="335279" h="158115">
                  <a:moveTo>
                    <a:pt x="36766" y="1026"/>
                  </a:moveTo>
                  <a:lnTo>
                    <a:pt x="29651" y="20732"/>
                  </a:lnTo>
                  <a:lnTo>
                    <a:pt x="20884" y="39524"/>
                  </a:lnTo>
                  <a:lnTo>
                    <a:pt x="10867" y="56552"/>
                  </a:lnTo>
                  <a:lnTo>
                    <a:pt x="0" y="70968"/>
                  </a:lnTo>
                  <a:lnTo>
                    <a:pt x="2223" y="74217"/>
                  </a:lnTo>
                  <a:lnTo>
                    <a:pt x="5643" y="81057"/>
                  </a:lnTo>
                  <a:lnTo>
                    <a:pt x="6669" y="83964"/>
                  </a:lnTo>
                  <a:lnTo>
                    <a:pt x="19086" y="67331"/>
                  </a:lnTo>
                  <a:lnTo>
                    <a:pt x="23086" y="60484"/>
                  </a:lnTo>
                  <a:lnTo>
                    <a:pt x="23086" y="42922"/>
                  </a:lnTo>
                  <a:lnTo>
                    <a:pt x="35056" y="31123"/>
                  </a:lnTo>
                  <a:lnTo>
                    <a:pt x="38316" y="31123"/>
                  </a:lnTo>
                  <a:lnTo>
                    <a:pt x="40456" y="26562"/>
                  </a:lnTo>
                  <a:lnTo>
                    <a:pt x="48737" y="4446"/>
                  </a:lnTo>
                  <a:lnTo>
                    <a:pt x="36766" y="1026"/>
                  </a:lnTo>
                  <a:close/>
                </a:path>
                <a:path w="335279" h="158115">
                  <a:moveTo>
                    <a:pt x="35056" y="31123"/>
                  </a:moveTo>
                  <a:lnTo>
                    <a:pt x="23086" y="42922"/>
                  </a:lnTo>
                  <a:lnTo>
                    <a:pt x="23086" y="60484"/>
                  </a:lnTo>
                  <a:lnTo>
                    <a:pt x="30460" y="47860"/>
                  </a:lnTo>
                  <a:lnTo>
                    <a:pt x="35398" y="37339"/>
                  </a:lnTo>
                  <a:lnTo>
                    <a:pt x="35398" y="31465"/>
                  </a:lnTo>
                  <a:lnTo>
                    <a:pt x="35056" y="31123"/>
                  </a:lnTo>
                  <a:close/>
                </a:path>
                <a:path w="335279" h="158115">
                  <a:moveTo>
                    <a:pt x="38316" y="31123"/>
                  </a:moveTo>
                  <a:lnTo>
                    <a:pt x="35056" y="31123"/>
                  </a:lnTo>
                  <a:lnTo>
                    <a:pt x="35398" y="31465"/>
                  </a:lnTo>
                  <a:lnTo>
                    <a:pt x="35398" y="37339"/>
                  </a:lnTo>
                  <a:lnTo>
                    <a:pt x="38316" y="31123"/>
                  </a:lnTo>
                  <a:close/>
                </a:path>
                <a:path w="335279" h="158115">
                  <a:moveTo>
                    <a:pt x="278623" y="111875"/>
                  </a:moveTo>
                  <a:lnTo>
                    <a:pt x="261021" y="130209"/>
                  </a:lnTo>
                  <a:lnTo>
                    <a:pt x="229492" y="146553"/>
                  </a:lnTo>
                  <a:lnTo>
                    <a:pt x="232057" y="149460"/>
                  </a:lnTo>
                  <a:lnTo>
                    <a:pt x="235990" y="155104"/>
                  </a:lnTo>
                  <a:lnTo>
                    <a:pt x="237358" y="158011"/>
                  </a:lnTo>
                  <a:lnTo>
                    <a:pt x="270291" y="139395"/>
                  </a:lnTo>
                  <a:lnTo>
                    <a:pt x="286126" y="122389"/>
                  </a:lnTo>
                  <a:lnTo>
                    <a:pt x="279576" y="113998"/>
                  </a:lnTo>
                  <a:lnTo>
                    <a:pt x="278623" y="111875"/>
                  </a:lnTo>
                  <a:close/>
                </a:path>
                <a:path w="335279" h="158115">
                  <a:moveTo>
                    <a:pt x="294794" y="112205"/>
                  </a:moveTo>
                  <a:lnTo>
                    <a:pt x="293940" y="113998"/>
                  </a:lnTo>
                  <a:lnTo>
                    <a:pt x="286126" y="122389"/>
                  </a:lnTo>
                  <a:lnTo>
                    <a:pt x="299373" y="139357"/>
                  </a:lnTo>
                  <a:lnTo>
                    <a:pt x="325598" y="157327"/>
                  </a:lnTo>
                  <a:lnTo>
                    <a:pt x="327650" y="153735"/>
                  </a:lnTo>
                  <a:lnTo>
                    <a:pt x="331755" y="148776"/>
                  </a:lnTo>
                  <a:lnTo>
                    <a:pt x="334662" y="146211"/>
                  </a:lnTo>
                  <a:lnTo>
                    <a:pt x="309345" y="130040"/>
                  </a:lnTo>
                  <a:lnTo>
                    <a:pt x="294794" y="112205"/>
                  </a:lnTo>
                  <a:close/>
                </a:path>
                <a:path w="335279" h="158115">
                  <a:moveTo>
                    <a:pt x="186740" y="60878"/>
                  </a:moveTo>
                  <a:lnTo>
                    <a:pt x="179900" y="60878"/>
                  </a:lnTo>
                  <a:lnTo>
                    <a:pt x="179900" y="115601"/>
                  </a:lnTo>
                  <a:lnTo>
                    <a:pt x="180805" y="124592"/>
                  </a:lnTo>
                  <a:lnTo>
                    <a:pt x="183956" y="130209"/>
                  </a:lnTo>
                  <a:lnTo>
                    <a:pt x="189928" y="133084"/>
                  </a:lnTo>
                  <a:lnTo>
                    <a:pt x="199395" y="133899"/>
                  </a:lnTo>
                  <a:lnTo>
                    <a:pt x="225901" y="133899"/>
                  </a:lnTo>
                  <a:lnTo>
                    <a:pt x="234197" y="132704"/>
                  </a:lnTo>
                  <a:lnTo>
                    <a:pt x="239560" y="128448"/>
                  </a:lnTo>
                  <a:lnTo>
                    <a:pt x="242091" y="121757"/>
                  </a:lnTo>
                  <a:lnTo>
                    <a:pt x="193580" y="121757"/>
                  </a:lnTo>
                  <a:lnTo>
                    <a:pt x="192383" y="120902"/>
                  </a:lnTo>
                  <a:lnTo>
                    <a:pt x="192383" y="72678"/>
                  </a:lnTo>
                  <a:lnTo>
                    <a:pt x="186740" y="72678"/>
                  </a:lnTo>
                  <a:lnTo>
                    <a:pt x="186740" y="60878"/>
                  </a:lnTo>
                  <a:close/>
                </a:path>
                <a:path w="335279" h="158115">
                  <a:moveTo>
                    <a:pt x="286869" y="99474"/>
                  </a:moveTo>
                  <a:lnTo>
                    <a:pt x="283317" y="106986"/>
                  </a:lnTo>
                  <a:lnTo>
                    <a:pt x="278623" y="111875"/>
                  </a:lnTo>
                  <a:lnTo>
                    <a:pt x="279576" y="113998"/>
                  </a:lnTo>
                  <a:lnTo>
                    <a:pt x="286126" y="122389"/>
                  </a:lnTo>
                  <a:lnTo>
                    <a:pt x="293940" y="113998"/>
                  </a:lnTo>
                  <a:lnTo>
                    <a:pt x="294794" y="112205"/>
                  </a:lnTo>
                  <a:lnTo>
                    <a:pt x="290136" y="106495"/>
                  </a:lnTo>
                  <a:lnTo>
                    <a:pt x="286869" y="99474"/>
                  </a:lnTo>
                  <a:close/>
                </a:path>
                <a:path w="335279" h="158115">
                  <a:moveTo>
                    <a:pt x="232741" y="101578"/>
                  </a:moveTo>
                  <a:lnTo>
                    <a:pt x="232057" y="119021"/>
                  </a:lnTo>
                  <a:lnTo>
                    <a:pt x="231031" y="121757"/>
                  </a:lnTo>
                  <a:lnTo>
                    <a:pt x="242091" y="121757"/>
                  </a:lnTo>
                  <a:lnTo>
                    <a:pt x="242710" y="120119"/>
                  </a:lnTo>
                  <a:lnTo>
                    <a:pt x="244370" y="106708"/>
                  </a:lnTo>
                  <a:lnTo>
                    <a:pt x="240778" y="105853"/>
                  </a:lnTo>
                  <a:lnTo>
                    <a:pt x="235477" y="103801"/>
                  </a:lnTo>
                  <a:lnTo>
                    <a:pt x="232741" y="101578"/>
                  </a:lnTo>
                  <a:close/>
                </a:path>
                <a:path w="335279" h="158115">
                  <a:moveTo>
                    <a:pt x="306616" y="36253"/>
                  </a:moveTo>
                  <a:lnTo>
                    <a:pt x="297981" y="75972"/>
                  </a:lnTo>
                  <a:lnTo>
                    <a:pt x="286869" y="99474"/>
                  </a:lnTo>
                  <a:lnTo>
                    <a:pt x="290136" y="106495"/>
                  </a:lnTo>
                  <a:lnTo>
                    <a:pt x="294794" y="112205"/>
                  </a:lnTo>
                  <a:lnTo>
                    <a:pt x="309863" y="80552"/>
                  </a:lnTo>
                  <a:lnTo>
                    <a:pt x="319613" y="37792"/>
                  </a:lnTo>
                  <a:lnTo>
                    <a:pt x="306616" y="36253"/>
                  </a:lnTo>
                  <a:close/>
                </a:path>
                <a:path w="335279" h="158115">
                  <a:moveTo>
                    <a:pt x="267568" y="43489"/>
                  </a:moveTo>
                  <a:lnTo>
                    <a:pt x="266686" y="45979"/>
                  </a:lnTo>
                  <a:lnTo>
                    <a:pt x="259648" y="60598"/>
                  </a:lnTo>
                  <a:lnTo>
                    <a:pt x="265262" y="82129"/>
                  </a:lnTo>
                  <a:lnTo>
                    <a:pt x="278623" y="111875"/>
                  </a:lnTo>
                  <a:lnTo>
                    <a:pt x="283317" y="106986"/>
                  </a:lnTo>
                  <a:lnTo>
                    <a:pt x="286869" y="99474"/>
                  </a:lnTo>
                  <a:lnTo>
                    <a:pt x="276345" y="76857"/>
                  </a:lnTo>
                  <a:lnTo>
                    <a:pt x="267568" y="43489"/>
                  </a:lnTo>
                  <a:close/>
                </a:path>
                <a:path w="335279" h="158115">
                  <a:moveTo>
                    <a:pt x="266601" y="171"/>
                  </a:moveTo>
                  <a:lnTo>
                    <a:pt x="261599" y="21015"/>
                  </a:lnTo>
                  <a:lnTo>
                    <a:pt x="254801" y="40464"/>
                  </a:lnTo>
                  <a:lnTo>
                    <a:pt x="246208" y="57765"/>
                  </a:lnTo>
                  <a:lnTo>
                    <a:pt x="238042" y="69083"/>
                  </a:lnTo>
                  <a:lnTo>
                    <a:pt x="238042" y="73452"/>
                  </a:lnTo>
                  <a:lnTo>
                    <a:pt x="239068" y="74046"/>
                  </a:lnTo>
                  <a:lnTo>
                    <a:pt x="244712" y="77979"/>
                  </a:lnTo>
                  <a:lnTo>
                    <a:pt x="247277" y="80202"/>
                  </a:lnTo>
                  <a:lnTo>
                    <a:pt x="257719" y="64606"/>
                  </a:lnTo>
                  <a:lnTo>
                    <a:pt x="259648" y="60598"/>
                  </a:lnTo>
                  <a:lnTo>
                    <a:pt x="255485" y="44633"/>
                  </a:lnTo>
                  <a:lnTo>
                    <a:pt x="262154" y="43376"/>
                  </a:lnTo>
                  <a:lnTo>
                    <a:pt x="262154" y="31465"/>
                  </a:lnTo>
                  <a:lnTo>
                    <a:pt x="271828" y="31465"/>
                  </a:lnTo>
                  <a:lnTo>
                    <a:pt x="274114" y="25012"/>
                  </a:lnTo>
                  <a:lnTo>
                    <a:pt x="279939" y="2394"/>
                  </a:lnTo>
                  <a:lnTo>
                    <a:pt x="266601" y="171"/>
                  </a:lnTo>
                  <a:close/>
                </a:path>
                <a:path w="335279" h="158115">
                  <a:moveTo>
                    <a:pt x="238042" y="15048"/>
                  </a:moveTo>
                  <a:lnTo>
                    <a:pt x="179900" y="15048"/>
                  </a:lnTo>
                  <a:lnTo>
                    <a:pt x="179900" y="27019"/>
                  </a:lnTo>
                  <a:lnTo>
                    <a:pt x="225730" y="27019"/>
                  </a:lnTo>
                  <a:lnTo>
                    <a:pt x="225730" y="79176"/>
                  </a:lnTo>
                  <a:lnTo>
                    <a:pt x="238042" y="79176"/>
                  </a:lnTo>
                  <a:lnTo>
                    <a:pt x="238042" y="73452"/>
                  </a:lnTo>
                  <a:lnTo>
                    <a:pt x="236705" y="72678"/>
                  </a:lnTo>
                  <a:lnTo>
                    <a:pt x="230176" y="72678"/>
                  </a:lnTo>
                  <a:lnTo>
                    <a:pt x="230176" y="60878"/>
                  </a:lnTo>
                  <a:lnTo>
                    <a:pt x="238042" y="60878"/>
                  </a:lnTo>
                  <a:lnTo>
                    <a:pt x="238042" y="15048"/>
                  </a:lnTo>
                  <a:close/>
                </a:path>
                <a:path w="335279" h="158115">
                  <a:moveTo>
                    <a:pt x="238042" y="69083"/>
                  </a:moveTo>
                  <a:lnTo>
                    <a:pt x="235819" y="72165"/>
                  </a:lnTo>
                  <a:lnTo>
                    <a:pt x="238042" y="73452"/>
                  </a:lnTo>
                  <a:lnTo>
                    <a:pt x="238042" y="69083"/>
                  </a:lnTo>
                  <a:close/>
                </a:path>
                <a:path w="335279" h="158115">
                  <a:moveTo>
                    <a:pt x="192383" y="60878"/>
                  </a:moveTo>
                  <a:lnTo>
                    <a:pt x="186740" y="60878"/>
                  </a:lnTo>
                  <a:lnTo>
                    <a:pt x="186740" y="72678"/>
                  </a:lnTo>
                  <a:lnTo>
                    <a:pt x="192383" y="72678"/>
                  </a:lnTo>
                  <a:lnTo>
                    <a:pt x="192383" y="60878"/>
                  </a:lnTo>
                  <a:close/>
                </a:path>
                <a:path w="335279" h="158115">
                  <a:moveTo>
                    <a:pt x="225730" y="60878"/>
                  </a:moveTo>
                  <a:lnTo>
                    <a:pt x="192383" y="60878"/>
                  </a:lnTo>
                  <a:lnTo>
                    <a:pt x="192383" y="72678"/>
                  </a:lnTo>
                  <a:lnTo>
                    <a:pt x="225730" y="72678"/>
                  </a:lnTo>
                  <a:lnTo>
                    <a:pt x="225730" y="60878"/>
                  </a:lnTo>
                  <a:close/>
                </a:path>
                <a:path w="335279" h="158115">
                  <a:moveTo>
                    <a:pt x="238042" y="60878"/>
                  </a:moveTo>
                  <a:lnTo>
                    <a:pt x="230176" y="60878"/>
                  </a:lnTo>
                  <a:lnTo>
                    <a:pt x="230176" y="72678"/>
                  </a:lnTo>
                  <a:lnTo>
                    <a:pt x="236705" y="72678"/>
                  </a:lnTo>
                  <a:lnTo>
                    <a:pt x="235819" y="72165"/>
                  </a:lnTo>
                  <a:lnTo>
                    <a:pt x="238042" y="69083"/>
                  </a:lnTo>
                  <a:lnTo>
                    <a:pt x="238042" y="60878"/>
                  </a:lnTo>
                  <a:close/>
                </a:path>
                <a:path w="335279" h="158115">
                  <a:moveTo>
                    <a:pt x="262154" y="43376"/>
                  </a:moveTo>
                  <a:lnTo>
                    <a:pt x="255485" y="44633"/>
                  </a:lnTo>
                  <a:lnTo>
                    <a:pt x="259648" y="60598"/>
                  </a:lnTo>
                  <a:lnTo>
                    <a:pt x="266686" y="45979"/>
                  </a:lnTo>
                  <a:lnTo>
                    <a:pt x="267527" y="43606"/>
                  </a:lnTo>
                  <a:lnTo>
                    <a:pt x="262154" y="43606"/>
                  </a:lnTo>
                  <a:lnTo>
                    <a:pt x="262154" y="43376"/>
                  </a:lnTo>
                  <a:close/>
                </a:path>
                <a:path w="335279" h="158115">
                  <a:moveTo>
                    <a:pt x="267285" y="42409"/>
                  </a:moveTo>
                  <a:lnTo>
                    <a:pt x="262154" y="43376"/>
                  </a:lnTo>
                  <a:lnTo>
                    <a:pt x="262154" y="43606"/>
                  </a:lnTo>
                  <a:lnTo>
                    <a:pt x="267527" y="43606"/>
                  </a:lnTo>
                  <a:lnTo>
                    <a:pt x="267539" y="43376"/>
                  </a:lnTo>
                  <a:lnTo>
                    <a:pt x="267285" y="42409"/>
                  </a:lnTo>
                  <a:close/>
                </a:path>
                <a:path w="335279" h="158115">
                  <a:moveTo>
                    <a:pt x="332610" y="31465"/>
                  </a:moveTo>
                  <a:lnTo>
                    <a:pt x="271828" y="31465"/>
                  </a:lnTo>
                  <a:lnTo>
                    <a:pt x="267608" y="43376"/>
                  </a:lnTo>
                  <a:lnTo>
                    <a:pt x="267599" y="43606"/>
                  </a:lnTo>
                  <a:lnTo>
                    <a:pt x="305018" y="43606"/>
                  </a:lnTo>
                  <a:lnTo>
                    <a:pt x="306616" y="36253"/>
                  </a:lnTo>
                  <a:lnTo>
                    <a:pt x="332610" y="36253"/>
                  </a:lnTo>
                  <a:lnTo>
                    <a:pt x="332610" y="31465"/>
                  </a:lnTo>
                  <a:close/>
                </a:path>
                <a:path w="335279" h="158115">
                  <a:moveTo>
                    <a:pt x="332610" y="36253"/>
                  </a:moveTo>
                  <a:lnTo>
                    <a:pt x="306616" y="36253"/>
                  </a:lnTo>
                  <a:lnTo>
                    <a:pt x="319613" y="37792"/>
                  </a:lnTo>
                  <a:lnTo>
                    <a:pt x="318287" y="43606"/>
                  </a:lnTo>
                  <a:lnTo>
                    <a:pt x="332610" y="43606"/>
                  </a:lnTo>
                  <a:lnTo>
                    <a:pt x="332610" y="36253"/>
                  </a:lnTo>
                  <a:close/>
                </a:path>
                <a:path w="335279" h="158115">
                  <a:moveTo>
                    <a:pt x="267951" y="42409"/>
                  </a:moveTo>
                  <a:lnTo>
                    <a:pt x="267285" y="42409"/>
                  </a:lnTo>
                  <a:lnTo>
                    <a:pt x="267568" y="43489"/>
                  </a:lnTo>
                  <a:lnTo>
                    <a:pt x="267951" y="42409"/>
                  </a:lnTo>
                  <a:close/>
                </a:path>
                <a:path w="335279" h="158115">
                  <a:moveTo>
                    <a:pt x="271828" y="31465"/>
                  </a:moveTo>
                  <a:lnTo>
                    <a:pt x="262154" y="31465"/>
                  </a:lnTo>
                  <a:lnTo>
                    <a:pt x="262154" y="43376"/>
                  </a:lnTo>
                  <a:lnTo>
                    <a:pt x="267285" y="42409"/>
                  </a:lnTo>
                  <a:lnTo>
                    <a:pt x="267951" y="42409"/>
                  </a:lnTo>
                  <a:lnTo>
                    <a:pt x="271828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936184" y="2090400"/>
              <a:ext cx="196397" cy="304993"/>
            </a:xfrm>
            <a:custGeom>
              <a:avLst/>
              <a:gdLst/>
              <a:ahLst/>
              <a:cxnLst/>
              <a:rect l="l" t="t" r="r" b="b"/>
              <a:pathLst>
                <a:path w="323850" h="502919">
                  <a:moveTo>
                    <a:pt x="323824" y="213753"/>
                  </a:moveTo>
                  <a:lnTo>
                    <a:pt x="160324" y="213753"/>
                  </a:lnTo>
                  <a:lnTo>
                    <a:pt x="160324" y="10680"/>
                  </a:lnTo>
                  <a:lnTo>
                    <a:pt x="163499" y="10680"/>
                  </a:lnTo>
                  <a:lnTo>
                    <a:pt x="163499" y="0"/>
                  </a:lnTo>
                  <a:lnTo>
                    <a:pt x="0" y="0"/>
                  </a:lnTo>
                  <a:lnTo>
                    <a:pt x="0" y="10680"/>
                  </a:lnTo>
                  <a:lnTo>
                    <a:pt x="149631" y="10680"/>
                  </a:lnTo>
                  <a:lnTo>
                    <a:pt x="149631" y="491642"/>
                  </a:lnTo>
                  <a:lnTo>
                    <a:pt x="0" y="491642"/>
                  </a:lnTo>
                  <a:lnTo>
                    <a:pt x="0" y="502335"/>
                  </a:lnTo>
                  <a:lnTo>
                    <a:pt x="163499" y="502335"/>
                  </a:lnTo>
                  <a:lnTo>
                    <a:pt x="163499" y="491642"/>
                  </a:lnTo>
                  <a:lnTo>
                    <a:pt x="160324" y="491642"/>
                  </a:lnTo>
                  <a:lnTo>
                    <a:pt x="160324" y="224447"/>
                  </a:lnTo>
                  <a:lnTo>
                    <a:pt x="323824" y="224447"/>
                  </a:lnTo>
                  <a:lnTo>
                    <a:pt x="323824" y="213753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61110" y="2048654"/>
              <a:ext cx="197937" cy="95888"/>
            </a:xfrm>
            <a:custGeom>
              <a:avLst/>
              <a:gdLst/>
              <a:ahLst/>
              <a:cxnLst/>
              <a:rect l="l" t="t" r="r" b="b"/>
              <a:pathLst>
                <a:path w="326389" h="158115">
                  <a:moveTo>
                    <a:pt x="126887" y="74217"/>
                  </a:moveTo>
                  <a:lnTo>
                    <a:pt x="31807" y="74217"/>
                  </a:lnTo>
                  <a:lnTo>
                    <a:pt x="31807" y="129965"/>
                  </a:lnTo>
                  <a:lnTo>
                    <a:pt x="126887" y="129965"/>
                  </a:lnTo>
                  <a:lnTo>
                    <a:pt x="126887" y="120731"/>
                  </a:lnTo>
                  <a:lnTo>
                    <a:pt x="44462" y="120731"/>
                  </a:lnTo>
                  <a:lnTo>
                    <a:pt x="44462" y="106537"/>
                  </a:lnTo>
                  <a:lnTo>
                    <a:pt x="126887" y="106537"/>
                  </a:lnTo>
                  <a:lnTo>
                    <a:pt x="126887" y="97474"/>
                  </a:lnTo>
                  <a:lnTo>
                    <a:pt x="44462" y="97474"/>
                  </a:lnTo>
                  <a:lnTo>
                    <a:pt x="44462" y="83451"/>
                  </a:lnTo>
                  <a:lnTo>
                    <a:pt x="126887" y="83451"/>
                  </a:lnTo>
                  <a:lnTo>
                    <a:pt x="126887" y="74217"/>
                  </a:lnTo>
                  <a:close/>
                </a:path>
                <a:path w="326389" h="158115">
                  <a:moveTo>
                    <a:pt x="126887" y="106537"/>
                  </a:moveTo>
                  <a:lnTo>
                    <a:pt x="113720" y="106537"/>
                  </a:lnTo>
                  <a:lnTo>
                    <a:pt x="113720" y="120731"/>
                  </a:lnTo>
                  <a:lnTo>
                    <a:pt x="126887" y="120731"/>
                  </a:lnTo>
                  <a:lnTo>
                    <a:pt x="126887" y="106537"/>
                  </a:lnTo>
                  <a:close/>
                </a:path>
                <a:path w="326389" h="158115">
                  <a:moveTo>
                    <a:pt x="126887" y="83451"/>
                  </a:moveTo>
                  <a:lnTo>
                    <a:pt x="113720" y="83451"/>
                  </a:lnTo>
                  <a:lnTo>
                    <a:pt x="113720" y="97474"/>
                  </a:lnTo>
                  <a:lnTo>
                    <a:pt x="126887" y="97474"/>
                  </a:lnTo>
                  <a:lnTo>
                    <a:pt x="126887" y="83451"/>
                  </a:lnTo>
                  <a:close/>
                </a:path>
                <a:path w="326389" h="158115">
                  <a:moveTo>
                    <a:pt x="65153" y="25138"/>
                  </a:moveTo>
                  <a:lnTo>
                    <a:pt x="52665" y="39227"/>
                  </a:lnTo>
                  <a:lnTo>
                    <a:pt x="36681" y="52178"/>
                  </a:lnTo>
                  <a:lnTo>
                    <a:pt x="18645" y="63109"/>
                  </a:lnTo>
                  <a:lnTo>
                    <a:pt x="0" y="71139"/>
                  </a:lnTo>
                  <a:lnTo>
                    <a:pt x="2736" y="73704"/>
                  </a:lnTo>
                  <a:lnTo>
                    <a:pt x="6498" y="78321"/>
                  </a:lnTo>
                  <a:lnTo>
                    <a:pt x="8379" y="81399"/>
                  </a:lnTo>
                  <a:lnTo>
                    <a:pt x="27374" y="72194"/>
                  </a:lnTo>
                  <a:lnTo>
                    <a:pt x="45808" y="59959"/>
                  </a:lnTo>
                  <a:lnTo>
                    <a:pt x="62415" y="45447"/>
                  </a:lnTo>
                  <a:lnTo>
                    <a:pt x="72507" y="33471"/>
                  </a:lnTo>
                  <a:lnTo>
                    <a:pt x="72507" y="28056"/>
                  </a:lnTo>
                  <a:lnTo>
                    <a:pt x="65153" y="25138"/>
                  </a:lnTo>
                  <a:close/>
                </a:path>
                <a:path w="326389" h="158115">
                  <a:moveTo>
                    <a:pt x="92344" y="25309"/>
                  </a:moveTo>
                  <a:lnTo>
                    <a:pt x="85362" y="28056"/>
                  </a:lnTo>
                  <a:lnTo>
                    <a:pt x="85451" y="33471"/>
                  </a:lnTo>
                  <a:lnTo>
                    <a:pt x="95582" y="45092"/>
                  </a:lnTo>
                  <a:lnTo>
                    <a:pt x="112394" y="59296"/>
                  </a:lnTo>
                  <a:lnTo>
                    <a:pt x="131066" y="71256"/>
                  </a:lnTo>
                  <a:lnTo>
                    <a:pt x="150315" y="80202"/>
                  </a:lnTo>
                  <a:lnTo>
                    <a:pt x="152196" y="76782"/>
                  </a:lnTo>
                  <a:lnTo>
                    <a:pt x="155959" y="71994"/>
                  </a:lnTo>
                  <a:lnTo>
                    <a:pt x="158866" y="69600"/>
                  </a:lnTo>
                  <a:lnTo>
                    <a:pt x="139742" y="61910"/>
                  </a:lnTo>
                  <a:lnTo>
                    <a:pt x="121308" y="51430"/>
                  </a:lnTo>
                  <a:lnTo>
                    <a:pt x="105022" y="38963"/>
                  </a:lnTo>
                  <a:lnTo>
                    <a:pt x="92344" y="25309"/>
                  </a:lnTo>
                  <a:close/>
                </a:path>
                <a:path w="326389" h="158115">
                  <a:moveTo>
                    <a:pt x="85332" y="0"/>
                  </a:moveTo>
                  <a:lnTo>
                    <a:pt x="72507" y="0"/>
                  </a:lnTo>
                  <a:lnTo>
                    <a:pt x="72536" y="28067"/>
                  </a:lnTo>
                  <a:lnTo>
                    <a:pt x="75927" y="29413"/>
                  </a:lnTo>
                  <a:lnTo>
                    <a:pt x="72621" y="33336"/>
                  </a:lnTo>
                  <a:lnTo>
                    <a:pt x="72507" y="68916"/>
                  </a:lnTo>
                  <a:lnTo>
                    <a:pt x="85332" y="68916"/>
                  </a:lnTo>
                  <a:lnTo>
                    <a:pt x="85332" y="33336"/>
                  </a:lnTo>
                  <a:lnTo>
                    <a:pt x="81912" y="29413"/>
                  </a:lnTo>
                  <a:lnTo>
                    <a:pt x="85332" y="28067"/>
                  </a:lnTo>
                  <a:lnTo>
                    <a:pt x="85332" y="0"/>
                  </a:lnTo>
                  <a:close/>
                </a:path>
                <a:path w="326389" h="158115">
                  <a:moveTo>
                    <a:pt x="72507" y="28056"/>
                  </a:moveTo>
                  <a:lnTo>
                    <a:pt x="72507" y="33471"/>
                  </a:lnTo>
                  <a:lnTo>
                    <a:pt x="75927" y="29413"/>
                  </a:lnTo>
                  <a:lnTo>
                    <a:pt x="72507" y="28056"/>
                  </a:lnTo>
                  <a:close/>
                </a:path>
                <a:path w="326389" h="158115">
                  <a:moveTo>
                    <a:pt x="85332" y="28067"/>
                  </a:moveTo>
                  <a:lnTo>
                    <a:pt x="81912" y="29413"/>
                  </a:lnTo>
                  <a:lnTo>
                    <a:pt x="85332" y="33336"/>
                  </a:lnTo>
                  <a:lnTo>
                    <a:pt x="85332" y="28067"/>
                  </a:lnTo>
                  <a:close/>
                </a:path>
                <a:path w="326389" h="158115">
                  <a:moveTo>
                    <a:pt x="72507" y="21888"/>
                  </a:moveTo>
                  <a:lnTo>
                    <a:pt x="3762" y="21888"/>
                  </a:lnTo>
                  <a:lnTo>
                    <a:pt x="3762" y="33175"/>
                  </a:lnTo>
                  <a:lnTo>
                    <a:pt x="58029" y="33175"/>
                  </a:lnTo>
                  <a:lnTo>
                    <a:pt x="65153" y="25138"/>
                  </a:lnTo>
                  <a:lnTo>
                    <a:pt x="72507" y="25138"/>
                  </a:lnTo>
                  <a:lnTo>
                    <a:pt x="72507" y="21888"/>
                  </a:lnTo>
                  <a:close/>
                </a:path>
                <a:path w="326389" h="158115">
                  <a:moveTo>
                    <a:pt x="155446" y="25309"/>
                  </a:moveTo>
                  <a:lnTo>
                    <a:pt x="92344" y="25309"/>
                  </a:lnTo>
                  <a:lnTo>
                    <a:pt x="99648" y="33175"/>
                  </a:lnTo>
                  <a:lnTo>
                    <a:pt x="155446" y="33175"/>
                  </a:lnTo>
                  <a:lnTo>
                    <a:pt x="155446" y="25309"/>
                  </a:lnTo>
                  <a:close/>
                </a:path>
                <a:path w="326389" h="158115">
                  <a:moveTo>
                    <a:pt x="155446" y="21888"/>
                  </a:moveTo>
                  <a:lnTo>
                    <a:pt x="85332" y="21888"/>
                  </a:lnTo>
                  <a:lnTo>
                    <a:pt x="85332" y="28067"/>
                  </a:lnTo>
                  <a:lnTo>
                    <a:pt x="92344" y="25309"/>
                  </a:lnTo>
                  <a:lnTo>
                    <a:pt x="155446" y="25309"/>
                  </a:lnTo>
                  <a:lnTo>
                    <a:pt x="155446" y="21888"/>
                  </a:lnTo>
                  <a:close/>
                </a:path>
                <a:path w="326389" h="158115">
                  <a:moveTo>
                    <a:pt x="72507" y="25138"/>
                  </a:moveTo>
                  <a:lnTo>
                    <a:pt x="65153" y="25138"/>
                  </a:lnTo>
                  <a:lnTo>
                    <a:pt x="72507" y="28056"/>
                  </a:lnTo>
                  <a:lnTo>
                    <a:pt x="72507" y="25138"/>
                  </a:lnTo>
                  <a:close/>
                </a:path>
                <a:path w="326389" h="158115">
                  <a:moveTo>
                    <a:pt x="153051" y="140397"/>
                  </a:moveTo>
                  <a:lnTo>
                    <a:pt x="6498" y="140397"/>
                  </a:lnTo>
                  <a:lnTo>
                    <a:pt x="6498" y="151854"/>
                  </a:lnTo>
                  <a:lnTo>
                    <a:pt x="153051" y="151854"/>
                  </a:lnTo>
                  <a:lnTo>
                    <a:pt x="153051" y="140397"/>
                  </a:lnTo>
                  <a:close/>
                </a:path>
                <a:path w="326389" h="158115">
                  <a:moveTo>
                    <a:pt x="309011" y="76098"/>
                  </a:moveTo>
                  <a:lnTo>
                    <a:pt x="222835" y="76098"/>
                  </a:lnTo>
                  <a:lnTo>
                    <a:pt x="209313" y="92997"/>
                  </a:lnTo>
                  <a:lnTo>
                    <a:pt x="209313" y="157840"/>
                  </a:lnTo>
                  <a:lnTo>
                    <a:pt x="221626" y="157840"/>
                  </a:lnTo>
                  <a:lnTo>
                    <a:pt x="221626" y="150999"/>
                  </a:lnTo>
                  <a:lnTo>
                    <a:pt x="216495" y="150999"/>
                  </a:lnTo>
                  <a:lnTo>
                    <a:pt x="216495" y="140739"/>
                  </a:lnTo>
                  <a:lnTo>
                    <a:pt x="221626" y="140739"/>
                  </a:lnTo>
                  <a:lnTo>
                    <a:pt x="221626" y="128084"/>
                  </a:lnTo>
                  <a:lnTo>
                    <a:pt x="217692" y="128084"/>
                  </a:lnTo>
                  <a:lnTo>
                    <a:pt x="217692" y="119192"/>
                  </a:lnTo>
                  <a:lnTo>
                    <a:pt x="221626" y="119192"/>
                  </a:lnTo>
                  <a:lnTo>
                    <a:pt x="221626" y="107050"/>
                  </a:lnTo>
                  <a:lnTo>
                    <a:pt x="217692" y="107050"/>
                  </a:lnTo>
                  <a:lnTo>
                    <a:pt x="217692" y="97987"/>
                  </a:lnTo>
                  <a:lnTo>
                    <a:pt x="221626" y="97987"/>
                  </a:lnTo>
                  <a:lnTo>
                    <a:pt x="221626" y="86358"/>
                  </a:lnTo>
                  <a:lnTo>
                    <a:pt x="309011" y="86358"/>
                  </a:lnTo>
                  <a:lnTo>
                    <a:pt x="309011" y="76098"/>
                  </a:lnTo>
                  <a:close/>
                </a:path>
                <a:path w="326389" h="158115">
                  <a:moveTo>
                    <a:pt x="309011" y="86358"/>
                  </a:moveTo>
                  <a:lnTo>
                    <a:pt x="296185" y="86358"/>
                  </a:lnTo>
                  <a:lnTo>
                    <a:pt x="296185" y="157840"/>
                  </a:lnTo>
                  <a:lnTo>
                    <a:pt x="309011" y="157840"/>
                  </a:lnTo>
                  <a:lnTo>
                    <a:pt x="309011" y="150999"/>
                  </a:lnTo>
                  <a:lnTo>
                    <a:pt x="301657" y="150999"/>
                  </a:lnTo>
                  <a:lnTo>
                    <a:pt x="301657" y="140739"/>
                  </a:lnTo>
                  <a:lnTo>
                    <a:pt x="309011" y="140739"/>
                  </a:lnTo>
                  <a:lnTo>
                    <a:pt x="309011" y="128084"/>
                  </a:lnTo>
                  <a:lnTo>
                    <a:pt x="301657" y="128084"/>
                  </a:lnTo>
                  <a:lnTo>
                    <a:pt x="301657" y="119192"/>
                  </a:lnTo>
                  <a:lnTo>
                    <a:pt x="309011" y="119192"/>
                  </a:lnTo>
                  <a:lnTo>
                    <a:pt x="309011" y="107050"/>
                  </a:lnTo>
                  <a:lnTo>
                    <a:pt x="301657" y="107050"/>
                  </a:lnTo>
                  <a:lnTo>
                    <a:pt x="301657" y="97987"/>
                  </a:lnTo>
                  <a:lnTo>
                    <a:pt x="309011" y="97987"/>
                  </a:lnTo>
                  <a:lnTo>
                    <a:pt x="309011" y="86358"/>
                  </a:lnTo>
                  <a:close/>
                </a:path>
                <a:path w="326389" h="158115">
                  <a:moveTo>
                    <a:pt x="221626" y="140739"/>
                  </a:moveTo>
                  <a:lnTo>
                    <a:pt x="216495" y="140739"/>
                  </a:lnTo>
                  <a:lnTo>
                    <a:pt x="216495" y="150999"/>
                  </a:lnTo>
                  <a:lnTo>
                    <a:pt x="221626" y="150999"/>
                  </a:lnTo>
                  <a:lnTo>
                    <a:pt x="221626" y="140739"/>
                  </a:lnTo>
                  <a:close/>
                </a:path>
                <a:path w="326389" h="158115">
                  <a:moveTo>
                    <a:pt x="296185" y="140739"/>
                  </a:moveTo>
                  <a:lnTo>
                    <a:pt x="221626" y="140739"/>
                  </a:lnTo>
                  <a:lnTo>
                    <a:pt x="221626" y="150999"/>
                  </a:lnTo>
                  <a:lnTo>
                    <a:pt x="296185" y="150999"/>
                  </a:lnTo>
                  <a:lnTo>
                    <a:pt x="296185" y="140739"/>
                  </a:lnTo>
                  <a:close/>
                </a:path>
                <a:path w="326389" h="158115">
                  <a:moveTo>
                    <a:pt x="309011" y="140739"/>
                  </a:moveTo>
                  <a:lnTo>
                    <a:pt x="301657" y="140739"/>
                  </a:lnTo>
                  <a:lnTo>
                    <a:pt x="301657" y="150999"/>
                  </a:lnTo>
                  <a:lnTo>
                    <a:pt x="309011" y="150999"/>
                  </a:lnTo>
                  <a:lnTo>
                    <a:pt x="309011" y="140739"/>
                  </a:lnTo>
                  <a:close/>
                </a:path>
                <a:path w="326389" h="158115">
                  <a:moveTo>
                    <a:pt x="221626" y="119192"/>
                  </a:moveTo>
                  <a:lnTo>
                    <a:pt x="217692" y="119192"/>
                  </a:lnTo>
                  <a:lnTo>
                    <a:pt x="217692" y="128084"/>
                  </a:lnTo>
                  <a:lnTo>
                    <a:pt x="221626" y="128084"/>
                  </a:lnTo>
                  <a:lnTo>
                    <a:pt x="221626" y="119192"/>
                  </a:lnTo>
                  <a:close/>
                </a:path>
                <a:path w="326389" h="158115">
                  <a:moveTo>
                    <a:pt x="296185" y="119192"/>
                  </a:moveTo>
                  <a:lnTo>
                    <a:pt x="221626" y="119192"/>
                  </a:lnTo>
                  <a:lnTo>
                    <a:pt x="221626" y="128084"/>
                  </a:lnTo>
                  <a:lnTo>
                    <a:pt x="296185" y="128084"/>
                  </a:lnTo>
                  <a:lnTo>
                    <a:pt x="296185" y="119192"/>
                  </a:lnTo>
                  <a:close/>
                </a:path>
                <a:path w="326389" h="158115">
                  <a:moveTo>
                    <a:pt x="309011" y="119192"/>
                  </a:moveTo>
                  <a:lnTo>
                    <a:pt x="301657" y="119192"/>
                  </a:lnTo>
                  <a:lnTo>
                    <a:pt x="301657" y="128084"/>
                  </a:lnTo>
                  <a:lnTo>
                    <a:pt x="309011" y="128084"/>
                  </a:lnTo>
                  <a:lnTo>
                    <a:pt x="309011" y="119192"/>
                  </a:lnTo>
                  <a:close/>
                </a:path>
                <a:path w="326389" h="158115">
                  <a:moveTo>
                    <a:pt x="248635" y="17914"/>
                  </a:moveTo>
                  <a:lnTo>
                    <a:pt x="234259" y="18600"/>
                  </a:lnTo>
                  <a:lnTo>
                    <a:pt x="227058" y="41194"/>
                  </a:lnTo>
                  <a:lnTo>
                    <a:pt x="213524" y="67569"/>
                  </a:lnTo>
                  <a:lnTo>
                    <a:pt x="194892" y="90770"/>
                  </a:lnTo>
                  <a:lnTo>
                    <a:pt x="170665" y="109273"/>
                  </a:lnTo>
                  <a:lnTo>
                    <a:pt x="173230" y="111668"/>
                  </a:lnTo>
                  <a:lnTo>
                    <a:pt x="176993" y="116456"/>
                  </a:lnTo>
                  <a:lnTo>
                    <a:pt x="178703" y="119192"/>
                  </a:lnTo>
                  <a:lnTo>
                    <a:pt x="204287" y="99278"/>
                  </a:lnTo>
                  <a:lnTo>
                    <a:pt x="209313" y="92997"/>
                  </a:lnTo>
                  <a:lnTo>
                    <a:pt x="209313" y="76098"/>
                  </a:lnTo>
                  <a:lnTo>
                    <a:pt x="222835" y="76098"/>
                  </a:lnTo>
                  <a:lnTo>
                    <a:pt x="224084" y="74538"/>
                  </a:lnTo>
                  <a:lnTo>
                    <a:pt x="238847" y="46303"/>
                  </a:lnTo>
                  <a:lnTo>
                    <a:pt x="248635" y="17914"/>
                  </a:lnTo>
                  <a:close/>
                </a:path>
                <a:path w="326389" h="158115">
                  <a:moveTo>
                    <a:pt x="221626" y="97987"/>
                  </a:moveTo>
                  <a:lnTo>
                    <a:pt x="217692" y="97987"/>
                  </a:lnTo>
                  <a:lnTo>
                    <a:pt x="217692" y="107050"/>
                  </a:lnTo>
                  <a:lnTo>
                    <a:pt x="221626" y="107050"/>
                  </a:lnTo>
                  <a:lnTo>
                    <a:pt x="221626" y="97987"/>
                  </a:lnTo>
                  <a:close/>
                </a:path>
                <a:path w="326389" h="158115">
                  <a:moveTo>
                    <a:pt x="296185" y="97987"/>
                  </a:moveTo>
                  <a:lnTo>
                    <a:pt x="221626" y="97987"/>
                  </a:lnTo>
                  <a:lnTo>
                    <a:pt x="221626" y="107050"/>
                  </a:lnTo>
                  <a:lnTo>
                    <a:pt x="296185" y="107050"/>
                  </a:lnTo>
                  <a:lnTo>
                    <a:pt x="296185" y="97987"/>
                  </a:lnTo>
                  <a:close/>
                </a:path>
                <a:path w="326389" h="158115">
                  <a:moveTo>
                    <a:pt x="309011" y="97987"/>
                  </a:moveTo>
                  <a:lnTo>
                    <a:pt x="301657" y="97987"/>
                  </a:lnTo>
                  <a:lnTo>
                    <a:pt x="301657" y="107050"/>
                  </a:lnTo>
                  <a:lnTo>
                    <a:pt x="309011" y="107050"/>
                  </a:lnTo>
                  <a:lnTo>
                    <a:pt x="309011" y="97987"/>
                  </a:lnTo>
                  <a:close/>
                </a:path>
                <a:path w="326389" h="158115">
                  <a:moveTo>
                    <a:pt x="222835" y="76098"/>
                  </a:moveTo>
                  <a:lnTo>
                    <a:pt x="209313" y="76098"/>
                  </a:lnTo>
                  <a:lnTo>
                    <a:pt x="209313" y="92997"/>
                  </a:lnTo>
                  <a:lnTo>
                    <a:pt x="222835" y="76098"/>
                  </a:lnTo>
                  <a:close/>
                </a:path>
                <a:path w="326389" h="158115">
                  <a:moveTo>
                    <a:pt x="220730" y="53525"/>
                  </a:moveTo>
                  <a:lnTo>
                    <a:pt x="174940" y="53525"/>
                  </a:lnTo>
                  <a:lnTo>
                    <a:pt x="174940" y="64127"/>
                  </a:lnTo>
                  <a:lnTo>
                    <a:pt x="215290" y="64127"/>
                  </a:lnTo>
                  <a:lnTo>
                    <a:pt x="220730" y="53525"/>
                  </a:lnTo>
                  <a:close/>
                </a:path>
                <a:path w="326389" h="158115">
                  <a:moveTo>
                    <a:pt x="325940" y="53525"/>
                  </a:moveTo>
                  <a:lnTo>
                    <a:pt x="235070" y="53525"/>
                  </a:lnTo>
                  <a:lnTo>
                    <a:pt x="229527" y="64127"/>
                  </a:lnTo>
                  <a:lnTo>
                    <a:pt x="325940" y="64127"/>
                  </a:lnTo>
                  <a:lnTo>
                    <a:pt x="325940" y="53525"/>
                  </a:lnTo>
                  <a:close/>
                </a:path>
                <a:path w="326389" h="158115">
                  <a:moveTo>
                    <a:pt x="230431" y="30610"/>
                  </a:moveTo>
                  <a:lnTo>
                    <a:pt x="187424" y="30610"/>
                  </a:lnTo>
                  <a:lnTo>
                    <a:pt x="187424" y="40870"/>
                  </a:lnTo>
                  <a:lnTo>
                    <a:pt x="227161" y="40870"/>
                  </a:lnTo>
                  <a:lnTo>
                    <a:pt x="230431" y="30610"/>
                  </a:lnTo>
                  <a:close/>
                </a:path>
                <a:path w="326389" h="158115">
                  <a:moveTo>
                    <a:pt x="316022" y="30610"/>
                  </a:moveTo>
                  <a:lnTo>
                    <a:pt x="244258" y="30610"/>
                  </a:lnTo>
                  <a:lnTo>
                    <a:pt x="240720" y="40870"/>
                  </a:lnTo>
                  <a:lnTo>
                    <a:pt x="316022" y="40870"/>
                  </a:lnTo>
                  <a:lnTo>
                    <a:pt x="316022" y="30610"/>
                  </a:lnTo>
                  <a:close/>
                </a:path>
                <a:path w="326389" h="158115">
                  <a:moveTo>
                    <a:pt x="306103" y="1368"/>
                  </a:moveTo>
                  <a:lnTo>
                    <a:pt x="281582" y="5009"/>
                  </a:lnTo>
                  <a:lnTo>
                    <a:pt x="251018" y="7545"/>
                  </a:lnTo>
                  <a:lnTo>
                    <a:pt x="217727" y="9087"/>
                  </a:lnTo>
                  <a:lnTo>
                    <a:pt x="185030" y="9747"/>
                  </a:lnTo>
                  <a:lnTo>
                    <a:pt x="186227" y="12483"/>
                  </a:lnTo>
                  <a:lnTo>
                    <a:pt x="187424" y="16929"/>
                  </a:lnTo>
                  <a:lnTo>
                    <a:pt x="187766" y="19836"/>
                  </a:lnTo>
                  <a:lnTo>
                    <a:pt x="220885" y="19238"/>
                  </a:lnTo>
                  <a:lnTo>
                    <a:pt x="234259" y="18600"/>
                  </a:lnTo>
                  <a:lnTo>
                    <a:pt x="235990" y="13167"/>
                  </a:lnTo>
                  <a:lnTo>
                    <a:pt x="298248" y="13167"/>
                  </a:lnTo>
                  <a:lnTo>
                    <a:pt x="314312" y="10773"/>
                  </a:lnTo>
                  <a:lnTo>
                    <a:pt x="306103" y="1368"/>
                  </a:lnTo>
                  <a:close/>
                </a:path>
                <a:path w="326389" h="158115">
                  <a:moveTo>
                    <a:pt x="235990" y="13167"/>
                  </a:moveTo>
                  <a:lnTo>
                    <a:pt x="234259" y="18600"/>
                  </a:lnTo>
                  <a:lnTo>
                    <a:pt x="248635" y="17914"/>
                  </a:lnTo>
                  <a:lnTo>
                    <a:pt x="249329" y="15903"/>
                  </a:lnTo>
                  <a:lnTo>
                    <a:pt x="235990" y="13167"/>
                  </a:lnTo>
                  <a:close/>
                </a:path>
                <a:path w="326389" h="158115">
                  <a:moveTo>
                    <a:pt x="298248" y="13167"/>
                  </a:moveTo>
                  <a:lnTo>
                    <a:pt x="235990" y="13167"/>
                  </a:lnTo>
                  <a:lnTo>
                    <a:pt x="249329" y="15903"/>
                  </a:lnTo>
                  <a:lnTo>
                    <a:pt x="248635" y="17914"/>
                  </a:lnTo>
                  <a:lnTo>
                    <a:pt x="254951" y="17613"/>
                  </a:lnTo>
                  <a:lnTo>
                    <a:pt x="287060" y="14834"/>
                  </a:lnTo>
                  <a:lnTo>
                    <a:pt x="298248" y="13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661525" y="2347121"/>
              <a:ext cx="200633" cy="95503"/>
            </a:xfrm>
            <a:custGeom>
              <a:avLst/>
              <a:gdLst/>
              <a:ahLst/>
              <a:cxnLst/>
              <a:rect l="l" t="t" r="r" b="b"/>
              <a:pathLst>
                <a:path w="330835" h="157480">
                  <a:moveTo>
                    <a:pt x="112865" y="143817"/>
                  </a:moveTo>
                  <a:lnTo>
                    <a:pt x="114575" y="147408"/>
                  </a:lnTo>
                  <a:lnTo>
                    <a:pt x="116285" y="153222"/>
                  </a:lnTo>
                  <a:lnTo>
                    <a:pt x="116798" y="156643"/>
                  </a:lnTo>
                  <a:lnTo>
                    <a:pt x="125410" y="156530"/>
                  </a:lnTo>
                  <a:lnTo>
                    <a:pt x="149973" y="148263"/>
                  </a:lnTo>
                  <a:lnTo>
                    <a:pt x="149973" y="144159"/>
                  </a:lnTo>
                  <a:lnTo>
                    <a:pt x="122441" y="144159"/>
                  </a:lnTo>
                  <a:lnTo>
                    <a:pt x="112865" y="143817"/>
                  </a:lnTo>
                  <a:close/>
                </a:path>
                <a:path w="330835" h="157480">
                  <a:moveTo>
                    <a:pt x="149973" y="2736"/>
                  </a:moveTo>
                  <a:lnTo>
                    <a:pt x="138003" y="2736"/>
                  </a:lnTo>
                  <a:lnTo>
                    <a:pt x="138003" y="142962"/>
                  </a:lnTo>
                  <a:lnTo>
                    <a:pt x="137319" y="143817"/>
                  </a:lnTo>
                  <a:lnTo>
                    <a:pt x="134754" y="143817"/>
                  </a:lnTo>
                  <a:lnTo>
                    <a:pt x="131675" y="143988"/>
                  </a:lnTo>
                  <a:lnTo>
                    <a:pt x="122441" y="144159"/>
                  </a:lnTo>
                  <a:lnTo>
                    <a:pt x="149973" y="144159"/>
                  </a:lnTo>
                  <a:lnTo>
                    <a:pt x="149973" y="2736"/>
                  </a:lnTo>
                  <a:close/>
                </a:path>
                <a:path w="330835" h="157480">
                  <a:moveTo>
                    <a:pt x="118166" y="20178"/>
                  </a:moveTo>
                  <a:lnTo>
                    <a:pt x="106708" y="20178"/>
                  </a:lnTo>
                  <a:lnTo>
                    <a:pt x="106708" y="114917"/>
                  </a:lnTo>
                  <a:lnTo>
                    <a:pt x="118166" y="114917"/>
                  </a:lnTo>
                  <a:lnTo>
                    <a:pt x="118166" y="20178"/>
                  </a:lnTo>
                  <a:close/>
                </a:path>
                <a:path w="330835" h="157480">
                  <a:moveTo>
                    <a:pt x="80715" y="8037"/>
                  </a:moveTo>
                  <a:lnTo>
                    <a:pt x="10944" y="8037"/>
                  </a:lnTo>
                  <a:lnTo>
                    <a:pt x="10944" y="156985"/>
                  </a:lnTo>
                  <a:lnTo>
                    <a:pt x="21888" y="156985"/>
                  </a:lnTo>
                  <a:lnTo>
                    <a:pt x="21888" y="19494"/>
                  </a:lnTo>
                  <a:lnTo>
                    <a:pt x="35056" y="19494"/>
                  </a:lnTo>
                  <a:lnTo>
                    <a:pt x="35056" y="12825"/>
                  </a:lnTo>
                  <a:lnTo>
                    <a:pt x="80715" y="12825"/>
                  </a:lnTo>
                  <a:lnTo>
                    <a:pt x="80715" y="8037"/>
                  </a:lnTo>
                  <a:close/>
                </a:path>
                <a:path w="330835" h="157480">
                  <a:moveTo>
                    <a:pt x="86871" y="8037"/>
                  </a:moveTo>
                  <a:lnTo>
                    <a:pt x="80715" y="8037"/>
                  </a:lnTo>
                  <a:lnTo>
                    <a:pt x="80715" y="144843"/>
                  </a:lnTo>
                  <a:lnTo>
                    <a:pt x="80202" y="145356"/>
                  </a:lnTo>
                  <a:lnTo>
                    <a:pt x="78492" y="145356"/>
                  </a:lnTo>
                  <a:lnTo>
                    <a:pt x="77124" y="145527"/>
                  </a:lnTo>
                  <a:lnTo>
                    <a:pt x="67472" y="145527"/>
                  </a:lnTo>
                  <a:lnTo>
                    <a:pt x="69087" y="148434"/>
                  </a:lnTo>
                  <a:lnTo>
                    <a:pt x="70797" y="153735"/>
                  </a:lnTo>
                  <a:lnTo>
                    <a:pt x="71310" y="156643"/>
                  </a:lnTo>
                  <a:lnTo>
                    <a:pt x="79005" y="156643"/>
                  </a:lnTo>
                  <a:lnTo>
                    <a:pt x="83964" y="156301"/>
                  </a:lnTo>
                  <a:lnTo>
                    <a:pt x="87384" y="154419"/>
                  </a:lnTo>
                  <a:lnTo>
                    <a:pt x="90976" y="152196"/>
                  </a:lnTo>
                  <a:lnTo>
                    <a:pt x="92002" y="148776"/>
                  </a:lnTo>
                  <a:lnTo>
                    <a:pt x="92002" y="145527"/>
                  </a:lnTo>
                  <a:lnTo>
                    <a:pt x="72507" y="145527"/>
                  </a:lnTo>
                  <a:lnTo>
                    <a:pt x="67377" y="145356"/>
                  </a:lnTo>
                  <a:lnTo>
                    <a:pt x="92002" y="145356"/>
                  </a:lnTo>
                  <a:lnTo>
                    <a:pt x="92002" y="19494"/>
                  </a:lnTo>
                  <a:lnTo>
                    <a:pt x="86871" y="19494"/>
                  </a:lnTo>
                  <a:lnTo>
                    <a:pt x="86871" y="8037"/>
                  </a:lnTo>
                  <a:close/>
                </a:path>
                <a:path w="330835" h="157480">
                  <a:moveTo>
                    <a:pt x="44120" y="12825"/>
                  </a:moveTo>
                  <a:lnTo>
                    <a:pt x="35056" y="12825"/>
                  </a:lnTo>
                  <a:lnTo>
                    <a:pt x="35056" y="151512"/>
                  </a:lnTo>
                  <a:lnTo>
                    <a:pt x="44120" y="151512"/>
                  </a:lnTo>
                  <a:lnTo>
                    <a:pt x="44120" y="12825"/>
                  </a:lnTo>
                  <a:close/>
                </a:path>
                <a:path w="330835" h="157480">
                  <a:moveTo>
                    <a:pt x="66693" y="12825"/>
                  </a:moveTo>
                  <a:lnTo>
                    <a:pt x="57629" y="12825"/>
                  </a:lnTo>
                  <a:lnTo>
                    <a:pt x="57629" y="150657"/>
                  </a:lnTo>
                  <a:lnTo>
                    <a:pt x="66693" y="150657"/>
                  </a:lnTo>
                  <a:lnTo>
                    <a:pt x="66693" y="12825"/>
                  </a:lnTo>
                  <a:close/>
                </a:path>
                <a:path w="330835" h="157480">
                  <a:moveTo>
                    <a:pt x="10944" y="68403"/>
                  </a:moveTo>
                  <a:lnTo>
                    <a:pt x="0" y="68403"/>
                  </a:lnTo>
                  <a:lnTo>
                    <a:pt x="0" y="80373"/>
                  </a:lnTo>
                  <a:lnTo>
                    <a:pt x="10944" y="80373"/>
                  </a:lnTo>
                  <a:lnTo>
                    <a:pt x="10944" y="68403"/>
                  </a:lnTo>
                  <a:close/>
                </a:path>
                <a:path w="330835" h="157480">
                  <a:moveTo>
                    <a:pt x="35056" y="68403"/>
                  </a:moveTo>
                  <a:lnTo>
                    <a:pt x="21888" y="68403"/>
                  </a:lnTo>
                  <a:lnTo>
                    <a:pt x="21888" y="80373"/>
                  </a:lnTo>
                  <a:lnTo>
                    <a:pt x="35056" y="80373"/>
                  </a:lnTo>
                  <a:lnTo>
                    <a:pt x="35056" y="68403"/>
                  </a:lnTo>
                  <a:close/>
                </a:path>
                <a:path w="330835" h="157480">
                  <a:moveTo>
                    <a:pt x="57629" y="68403"/>
                  </a:moveTo>
                  <a:lnTo>
                    <a:pt x="44120" y="68403"/>
                  </a:lnTo>
                  <a:lnTo>
                    <a:pt x="44120" y="80373"/>
                  </a:lnTo>
                  <a:lnTo>
                    <a:pt x="57629" y="80373"/>
                  </a:lnTo>
                  <a:lnTo>
                    <a:pt x="57629" y="68403"/>
                  </a:lnTo>
                  <a:close/>
                </a:path>
                <a:path w="330835" h="157480">
                  <a:moveTo>
                    <a:pt x="80715" y="68403"/>
                  </a:moveTo>
                  <a:lnTo>
                    <a:pt x="66693" y="68403"/>
                  </a:lnTo>
                  <a:lnTo>
                    <a:pt x="66693" y="80373"/>
                  </a:lnTo>
                  <a:lnTo>
                    <a:pt x="80715" y="80373"/>
                  </a:lnTo>
                  <a:lnTo>
                    <a:pt x="80715" y="68403"/>
                  </a:lnTo>
                  <a:close/>
                </a:path>
                <a:path w="330835" h="157480">
                  <a:moveTo>
                    <a:pt x="102604" y="68403"/>
                  </a:moveTo>
                  <a:lnTo>
                    <a:pt x="92002" y="68403"/>
                  </a:lnTo>
                  <a:lnTo>
                    <a:pt x="92002" y="80373"/>
                  </a:lnTo>
                  <a:lnTo>
                    <a:pt x="102604" y="80373"/>
                  </a:lnTo>
                  <a:lnTo>
                    <a:pt x="102604" y="68403"/>
                  </a:lnTo>
                  <a:close/>
                </a:path>
                <a:path w="330835" h="157480">
                  <a:moveTo>
                    <a:pt x="57629" y="12825"/>
                  </a:moveTo>
                  <a:lnTo>
                    <a:pt x="44120" y="12825"/>
                  </a:lnTo>
                  <a:lnTo>
                    <a:pt x="44120" y="19494"/>
                  </a:lnTo>
                  <a:lnTo>
                    <a:pt x="57629" y="19494"/>
                  </a:lnTo>
                  <a:lnTo>
                    <a:pt x="57629" y="12825"/>
                  </a:lnTo>
                  <a:close/>
                </a:path>
                <a:path w="330835" h="157480">
                  <a:moveTo>
                    <a:pt x="80715" y="12825"/>
                  </a:moveTo>
                  <a:lnTo>
                    <a:pt x="66693" y="12825"/>
                  </a:lnTo>
                  <a:lnTo>
                    <a:pt x="66693" y="19494"/>
                  </a:lnTo>
                  <a:lnTo>
                    <a:pt x="80715" y="19494"/>
                  </a:lnTo>
                  <a:lnTo>
                    <a:pt x="80715" y="12825"/>
                  </a:lnTo>
                  <a:close/>
                </a:path>
                <a:path w="330835" h="157480">
                  <a:moveTo>
                    <a:pt x="92002" y="8037"/>
                  </a:moveTo>
                  <a:lnTo>
                    <a:pt x="86871" y="8037"/>
                  </a:lnTo>
                  <a:lnTo>
                    <a:pt x="86871" y="19494"/>
                  </a:lnTo>
                  <a:lnTo>
                    <a:pt x="92002" y="19494"/>
                  </a:lnTo>
                  <a:lnTo>
                    <a:pt x="92002" y="8037"/>
                  </a:lnTo>
                  <a:close/>
                </a:path>
                <a:path w="330835" h="157480">
                  <a:moveTo>
                    <a:pt x="214443" y="7011"/>
                  </a:moveTo>
                  <a:lnTo>
                    <a:pt x="178019" y="7011"/>
                  </a:lnTo>
                  <a:lnTo>
                    <a:pt x="178019" y="156985"/>
                  </a:lnTo>
                  <a:lnTo>
                    <a:pt x="189647" y="156985"/>
                  </a:lnTo>
                  <a:lnTo>
                    <a:pt x="189647" y="18639"/>
                  </a:lnTo>
                  <a:lnTo>
                    <a:pt x="211910" y="18639"/>
                  </a:lnTo>
                  <a:lnTo>
                    <a:pt x="214443" y="10431"/>
                  </a:lnTo>
                  <a:lnTo>
                    <a:pt x="214443" y="7011"/>
                  </a:lnTo>
                  <a:close/>
                </a:path>
                <a:path w="330835" h="157480">
                  <a:moveTo>
                    <a:pt x="248474" y="144843"/>
                  </a:moveTo>
                  <a:lnTo>
                    <a:pt x="250355" y="148263"/>
                  </a:lnTo>
                  <a:lnTo>
                    <a:pt x="252236" y="153564"/>
                  </a:lnTo>
                  <a:lnTo>
                    <a:pt x="252749" y="156985"/>
                  </a:lnTo>
                  <a:lnTo>
                    <a:pt x="263693" y="156985"/>
                  </a:lnTo>
                  <a:lnTo>
                    <a:pt x="270705" y="156643"/>
                  </a:lnTo>
                  <a:lnTo>
                    <a:pt x="274980" y="154591"/>
                  </a:lnTo>
                  <a:lnTo>
                    <a:pt x="279597" y="152709"/>
                  </a:lnTo>
                  <a:lnTo>
                    <a:pt x="280965" y="149118"/>
                  </a:lnTo>
                  <a:lnTo>
                    <a:pt x="280965" y="145185"/>
                  </a:lnTo>
                  <a:lnTo>
                    <a:pt x="256511" y="145185"/>
                  </a:lnTo>
                  <a:lnTo>
                    <a:pt x="248474" y="144843"/>
                  </a:lnTo>
                  <a:close/>
                </a:path>
                <a:path w="330835" h="157480">
                  <a:moveTo>
                    <a:pt x="241975" y="102091"/>
                  </a:moveTo>
                  <a:lnTo>
                    <a:pt x="237650" y="112352"/>
                  </a:lnTo>
                  <a:lnTo>
                    <a:pt x="232249" y="122099"/>
                  </a:lnTo>
                  <a:lnTo>
                    <a:pt x="225984" y="130949"/>
                  </a:lnTo>
                  <a:lnTo>
                    <a:pt x="219060" y="138516"/>
                  </a:lnTo>
                  <a:lnTo>
                    <a:pt x="221797" y="140397"/>
                  </a:lnTo>
                  <a:lnTo>
                    <a:pt x="226243" y="144159"/>
                  </a:lnTo>
                  <a:lnTo>
                    <a:pt x="228295" y="146211"/>
                  </a:lnTo>
                  <a:lnTo>
                    <a:pt x="235515" y="137703"/>
                  </a:lnTo>
                  <a:lnTo>
                    <a:pt x="242317" y="127657"/>
                  </a:lnTo>
                  <a:lnTo>
                    <a:pt x="248351" y="116584"/>
                  </a:lnTo>
                  <a:lnTo>
                    <a:pt x="253262" y="104998"/>
                  </a:lnTo>
                  <a:lnTo>
                    <a:pt x="241975" y="102091"/>
                  </a:lnTo>
                  <a:close/>
                </a:path>
                <a:path w="330835" h="157480">
                  <a:moveTo>
                    <a:pt x="280965" y="54893"/>
                  </a:moveTo>
                  <a:lnTo>
                    <a:pt x="268653" y="54893"/>
                  </a:lnTo>
                  <a:lnTo>
                    <a:pt x="268653" y="144330"/>
                  </a:lnTo>
                  <a:lnTo>
                    <a:pt x="268140" y="145014"/>
                  </a:lnTo>
                  <a:lnTo>
                    <a:pt x="263693" y="145014"/>
                  </a:lnTo>
                  <a:lnTo>
                    <a:pt x="256511" y="145185"/>
                  </a:lnTo>
                  <a:lnTo>
                    <a:pt x="280965" y="145185"/>
                  </a:lnTo>
                  <a:lnTo>
                    <a:pt x="280965" y="54893"/>
                  </a:lnTo>
                  <a:close/>
                </a:path>
                <a:path w="330835" h="157480">
                  <a:moveTo>
                    <a:pt x="303367" y="101920"/>
                  </a:moveTo>
                  <a:lnTo>
                    <a:pt x="293620" y="106537"/>
                  </a:lnTo>
                  <a:lnTo>
                    <a:pt x="300730" y="116798"/>
                  </a:lnTo>
                  <a:lnTo>
                    <a:pt x="306958" y="126631"/>
                  </a:lnTo>
                  <a:lnTo>
                    <a:pt x="312618" y="136597"/>
                  </a:lnTo>
                  <a:lnTo>
                    <a:pt x="316706" y="145185"/>
                  </a:lnTo>
                  <a:lnTo>
                    <a:pt x="327308" y="139713"/>
                  </a:lnTo>
                  <a:lnTo>
                    <a:pt x="323063" y="131186"/>
                  </a:lnTo>
                  <a:lnTo>
                    <a:pt x="317198" y="121394"/>
                  </a:lnTo>
                  <a:lnTo>
                    <a:pt x="310403" y="111312"/>
                  </a:lnTo>
                  <a:lnTo>
                    <a:pt x="303367" y="101920"/>
                  </a:lnTo>
                  <a:close/>
                </a:path>
                <a:path w="330835" h="157480">
                  <a:moveTo>
                    <a:pt x="194948" y="105340"/>
                  </a:moveTo>
                  <a:lnTo>
                    <a:pt x="196829" y="108589"/>
                  </a:lnTo>
                  <a:lnTo>
                    <a:pt x="197820" y="113378"/>
                  </a:lnTo>
                  <a:lnTo>
                    <a:pt x="197931" y="114917"/>
                  </a:lnTo>
                  <a:lnTo>
                    <a:pt x="198026" y="116627"/>
                  </a:lnTo>
                  <a:lnTo>
                    <a:pt x="201960" y="116798"/>
                  </a:lnTo>
                  <a:lnTo>
                    <a:pt x="206235" y="116798"/>
                  </a:lnTo>
                  <a:lnTo>
                    <a:pt x="209655" y="116456"/>
                  </a:lnTo>
                  <a:lnTo>
                    <a:pt x="224411" y="105853"/>
                  </a:lnTo>
                  <a:lnTo>
                    <a:pt x="202131" y="105853"/>
                  </a:lnTo>
                  <a:lnTo>
                    <a:pt x="198882" y="105682"/>
                  </a:lnTo>
                  <a:lnTo>
                    <a:pt x="194948" y="105340"/>
                  </a:lnTo>
                  <a:close/>
                </a:path>
                <a:path w="330835" h="157480">
                  <a:moveTo>
                    <a:pt x="218376" y="7011"/>
                  </a:moveTo>
                  <a:lnTo>
                    <a:pt x="214443" y="7011"/>
                  </a:lnTo>
                  <a:lnTo>
                    <a:pt x="214443" y="10431"/>
                  </a:lnTo>
                  <a:lnTo>
                    <a:pt x="211282" y="20675"/>
                  </a:lnTo>
                  <a:lnTo>
                    <a:pt x="207368" y="32876"/>
                  </a:lnTo>
                  <a:lnTo>
                    <a:pt x="202931" y="45894"/>
                  </a:lnTo>
                  <a:lnTo>
                    <a:pt x="198368" y="58142"/>
                  </a:lnTo>
                  <a:lnTo>
                    <a:pt x="205968" y="67815"/>
                  </a:lnTo>
                  <a:lnTo>
                    <a:pt x="210681" y="76782"/>
                  </a:lnTo>
                  <a:lnTo>
                    <a:pt x="213086" y="84980"/>
                  </a:lnTo>
                  <a:lnTo>
                    <a:pt x="213759" y="92344"/>
                  </a:lnTo>
                  <a:lnTo>
                    <a:pt x="213759" y="97474"/>
                  </a:lnTo>
                  <a:lnTo>
                    <a:pt x="212904" y="102091"/>
                  </a:lnTo>
                  <a:lnTo>
                    <a:pt x="210168" y="103972"/>
                  </a:lnTo>
                  <a:lnTo>
                    <a:pt x="208800" y="104998"/>
                  </a:lnTo>
                  <a:lnTo>
                    <a:pt x="206919" y="105511"/>
                  </a:lnTo>
                  <a:lnTo>
                    <a:pt x="204867" y="105511"/>
                  </a:lnTo>
                  <a:lnTo>
                    <a:pt x="202131" y="105853"/>
                  </a:lnTo>
                  <a:lnTo>
                    <a:pt x="224411" y="105853"/>
                  </a:lnTo>
                  <a:lnTo>
                    <a:pt x="225217" y="102775"/>
                  </a:lnTo>
                  <a:lnTo>
                    <a:pt x="209826" y="56774"/>
                  </a:lnTo>
                  <a:lnTo>
                    <a:pt x="214296" y="45781"/>
                  </a:lnTo>
                  <a:lnTo>
                    <a:pt x="218697" y="34244"/>
                  </a:lnTo>
                  <a:lnTo>
                    <a:pt x="222980" y="22530"/>
                  </a:lnTo>
                  <a:lnTo>
                    <a:pt x="224367" y="18639"/>
                  </a:lnTo>
                  <a:lnTo>
                    <a:pt x="218376" y="18639"/>
                  </a:lnTo>
                  <a:lnTo>
                    <a:pt x="218376" y="7011"/>
                  </a:lnTo>
                  <a:close/>
                </a:path>
                <a:path w="330835" h="157480">
                  <a:moveTo>
                    <a:pt x="268653" y="81741"/>
                  </a:moveTo>
                  <a:lnTo>
                    <a:pt x="230860" y="81741"/>
                  </a:lnTo>
                  <a:lnTo>
                    <a:pt x="230860" y="92857"/>
                  </a:lnTo>
                  <a:lnTo>
                    <a:pt x="268653" y="92857"/>
                  </a:lnTo>
                  <a:lnTo>
                    <a:pt x="268653" y="81741"/>
                  </a:lnTo>
                  <a:close/>
                </a:path>
                <a:path w="330835" h="157480">
                  <a:moveTo>
                    <a:pt x="322007" y="81741"/>
                  </a:moveTo>
                  <a:lnTo>
                    <a:pt x="280965" y="81741"/>
                  </a:lnTo>
                  <a:lnTo>
                    <a:pt x="280965" y="92857"/>
                  </a:lnTo>
                  <a:lnTo>
                    <a:pt x="322007" y="92857"/>
                  </a:lnTo>
                  <a:lnTo>
                    <a:pt x="322007" y="81741"/>
                  </a:lnTo>
                  <a:close/>
                </a:path>
                <a:path w="330835" h="157480">
                  <a:moveTo>
                    <a:pt x="308498" y="49592"/>
                  </a:moveTo>
                  <a:lnTo>
                    <a:pt x="242318" y="49592"/>
                  </a:lnTo>
                  <a:lnTo>
                    <a:pt x="242318" y="60365"/>
                  </a:lnTo>
                  <a:lnTo>
                    <a:pt x="268653" y="60365"/>
                  </a:lnTo>
                  <a:lnTo>
                    <a:pt x="268653" y="54893"/>
                  </a:lnTo>
                  <a:lnTo>
                    <a:pt x="308498" y="54893"/>
                  </a:lnTo>
                  <a:lnTo>
                    <a:pt x="308498" y="49592"/>
                  </a:lnTo>
                  <a:close/>
                </a:path>
                <a:path w="330835" h="157480">
                  <a:moveTo>
                    <a:pt x="308498" y="54893"/>
                  </a:moveTo>
                  <a:lnTo>
                    <a:pt x="280965" y="54893"/>
                  </a:lnTo>
                  <a:lnTo>
                    <a:pt x="280965" y="60365"/>
                  </a:lnTo>
                  <a:lnTo>
                    <a:pt x="308498" y="60365"/>
                  </a:lnTo>
                  <a:lnTo>
                    <a:pt x="308498" y="54893"/>
                  </a:lnTo>
                  <a:close/>
                </a:path>
                <a:path w="330835" h="157480">
                  <a:moveTo>
                    <a:pt x="279939" y="0"/>
                  </a:moveTo>
                  <a:lnTo>
                    <a:pt x="268311" y="0"/>
                  </a:lnTo>
                  <a:lnTo>
                    <a:pt x="259672" y="13389"/>
                  </a:lnTo>
                  <a:lnTo>
                    <a:pt x="248196" y="26698"/>
                  </a:lnTo>
                  <a:lnTo>
                    <a:pt x="234764" y="38885"/>
                  </a:lnTo>
                  <a:lnTo>
                    <a:pt x="220257" y="48908"/>
                  </a:lnTo>
                  <a:lnTo>
                    <a:pt x="222481" y="51473"/>
                  </a:lnTo>
                  <a:lnTo>
                    <a:pt x="225559" y="56090"/>
                  </a:lnTo>
                  <a:lnTo>
                    <a:pt x="226927" y="58997"/>
                  </a:lnTo>
                  <a:lnTo>
                    <a:pt x="241211" y="48806"/>
                  </a:lnTo>
                  <a:lnTo>
                    <a:pt x="254374" y="36852"/>
                  </a:lnTo>
                  <a:lnTo>
                    <a:pt x="265740" y="24128"/>
                  </a:lnTo>
                  <a:lnTo>
                    <a:pt x="274638" y="11628"/>
                  </a:lnTo>
                  <a:lnTo>
                    <a:pt x="288705" y="11628"/>
                  </a:lnTo>
                  <a:lnTo>
                    <a:pt x="279939" y="0"/>
                  </a:lnTo>
                  <a:close/>
                </a:path>
                <a:path w="330835" h="157480">
                  <a:moveTo>
                    <a:pt x="288705" y="11628"/>
                  </a:moveTo>
                  <a:lnTo>
                    <a:pt x="274638" y="11628"/>
                  </a:lnTo>
                  <a:lnTo>
                    <a:pt x="284417" y="24430"/>
                  </a:lnTo>
                  <a:lnTo>
                    <a:pt x="296441" y="37087"/>
                  </a:lnTo>
                  <a:lnTo>
                    <a:pt x="309748" y="48686"/>
                  </a:lnTo>
                  <a:lnTo>
                    <a:pt x="323375" y="58313"/>
                  </a:lnTo>
                  <a:lnTo>
                    <a:pt x="325085" y="54893"/>
                  </a:lnTo>
                  <a:lnTo>
                    <a:pt x="327992" y="50276"/>
                  </a:lnTo>
                  <a:lnTo>
                    <a:pt x="330558" y="47540"/>
                  </a:lnTo>
                  <a:lnTo>
                    <a:pt x="316660" y="38572"/>
                  </a:lnTo>
                  <a:lnTo>
                    <a:pt x="303004" y="27104"/>
                  </a:lnTo>
                  <a:lnTo>
                    <a:pt x="290470" y="13969"/>
                  </a:lnTo>
                  <a:lnTo>
                    <a:pt x="288705" y="11628"/>
                  </a:lnTo>
                  <a:close/>
                </a:path>
                <a:path w="330835" h="157480">
                  <a:moveTo>
                    <a:pt x="218718" y="6498"/>
                  </a:moveTo>
                  <a:lnTo>
                    <a:pt x="216666" y="7011"/>
                  </a:lnTo>
                  <a:lnTo>
                    <a:pt x="218376" y="7011"/>
                  </a:lnTo>
                  <a:lnTo>
                    <a:pt x="218376" y="18639"/>
                  </a:lnTo>
                  <a:lnTo>
                    <a:pt x="224367" y="18639"/>
                  </a:lnTo>
                  <a:lnTo>
                    <a:pt x="226927" y="11457"/>
                  </a:lnTo>
                  <a:lnTo>
                    <a:pt x="218718" y="6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929707" y="2583001"/>
              <a:ext cx="196397" cy="304993"/>
            </a:xfrm>
            <a:custGeom>
              <a:avLst/>
              <a:gdLst/>
              <a:ahLst/>
              <a:cxnLst/>
              <a:rect l="l" t="t" r="r" b="b"/>
              <a:pathLst>
                <a:path w="323850" h="502919">
                  <a:moveTo>
                    <a:pt x="323811" y="213766"/>
                  </a:moveTo>
                  <a:lnTo>
                    <a:pt x="160312" y="213766"/>
                  </a:lnTo>
                  <a:lnTo>
                    <a:pt x="160312" y="10693"/>
                  </a:lnTo>
                  <a:lnTo>
                    <a:pt x="163487" y="10693"/>
                  </a:lnTo>
                  <a:lnTo>
                    <a:pt x="163487" y="0"/>
                  </a:lnTo>
                  <a:lnTo>
                    <a:pt x="0" y="0"/>
                  </a:lnTo>
                  <a:lnTo>
                    <a:pt x="0" y="10693"/>
                  </a:lnTo>
                  <a:lnTo>
                    <a:pt x="149631" y="10693"/>
                  </a:lnTo>
                  <a:lnTo>
                    <a:pt x="149631" y="491655"/>
                  </a:lnTo>
                  <a:lnTo>
                    <a:pt x="0" y="491655"/>
                  </a:lnTo>
                  <a:lnTo>
                    <a:pt x="0" y="502335"/>
                  </a:lnTo>
                  <a:lnTo>
                    <a:pt x="163487" y="502335"/>
                  </a:lnTo>
                  <a:lnTo>
                    <a:pt x="163487" y="491655"/>
                  </a:lnTo>
                  <a:lnTo>
                    <a:pt x="160312" y="491655"/>
                  </a:lnTo>
                  <a:lnTo>
                    <a:pt x="160312" y="224459"/>
                  </a:lnTo>
                  <a:lnTo>
                    <a:pt x="323811" y="224459"/>
                  </a:lnTo>
                  <a:lnTo>
                    <a:pt x="323811" y="213766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654628" y="2541260"/>
              <a:ext cx="197937" cy="95888"/>
            </a:xfrm>
            <a:custGeom>
              <a:avLst/>
              <a:gdLst/>
              <a:ahLst/>
              <a:cxnLst/>
              <a:rect l="l" t="t" r="r" b="b"/>
              <a:pathLst>
                <a:path w="326389" h="158114">
                  <a:moveTo>
                    <a:pt x="126887" y="74217"/>
                  </a:moveTo>
                  <a:lnTo>
                    <a:pt x="31807" y="74217"/>
                  </a:lnTo>
                  <a:lnTo>
                    <a:pt x="31807" y="129965"/>
                  </a:lnTo>
                  <a:lnTo>
                    <a:pt x="126887" y="129965"/>
                  </a:lnTo>
                  <a:lnTo>
                    <a:pt x="126887" y="120731"/>
                  </a:lnTo>
                  <a:lnTo>
                    <a:pt x="44462" y="120731"/>
                  </a:lnTo>
                  <a:lnTo>
                    <a:pt x="44462" y="106537"/>
                  </a:lnTo>
                  <a:lnTo>
                    <a:pt x="126887" y="106537"/>
                  </a:lnTo>
                  <a:lnTo>
                    <a:pt x="126887" y="97474"/>
                  </a:lnTo>
                  <a:lnTo>
                    <a:pt x="44462" y="97474"/>
                  </a:lnTo>
                  <a:lnTo>
                    <a:pt x="44462" y="83451"/>
                  </a:lnTo>
                  <a:lnTo>
                    <a:pt x="126887" y="83451"/>
                  </a:lnTo>
                  <a:lnTo>
                    <a:pt x="126887" y="74217"/>
                  </a:lnTo>
                  <a:close/>
                </a:path>
                <a:path w="326389" h="158114">
                  <a:moveTo>
                    <a:pt x="126887" y="106537"/>
                  </a:moveTo>
                  <a:lnTo>
                    <a:pt x="113720" y="106537"/>
                  </a:lnTo>
                  <a:lnTo>
                    <a:pt x="113720" y="120731"/>
                  </a:lnTo>
                  <a:lnTo>
                    <a:pt x="126887" y="120731"/>
                  </a:lnTo>
                  <a:lnTo>
                    <a:pt x="126887" y="106537"/>
                  </a:lnTo>
                  <a:close/>
                </a:path>
                <a:path w="326389" h="158114">
                  <a:moveTo>
                    <a:pt x="126887" y="83451"/>
                  </a:moveTo>
                  <a:lnTo>
                    <a:pt x="113720" y="83451"/>
                  </a:lnTo>
                  <a:lnTo>
                    <a:pt x="113720" y="97474"/>
                  </a:lnTo>
                  <a:lnTo>
                    <a:pt x="126887" y="97474"/>
                  </a:lnTo>
                  <a:lnTo>
                    <a:pt x="126887" y="83451"/>
                  </a:lnTo>
                  <a:close/>
                </a:path>
                <a:path w="326389" h="158114">
                  <a:moveTo>
                    <a:pt x="65153" y="25138"/>
                  </a:moveTo>
                  <a:lnTo>
                    <a:pt x="52665" y="39227"/>
                  </a:lnTo>
                  <a:lnTo>
                    <a:pt x="36681" y="52178"/>
                  </a:lnTo>
                  <a:lnTo>
                    <a:pt x="18645" y="63109"/>
                  </a:lnTo>
                  <a:lnTo>
                    <a:pt x="0" y="71139"/>
                  </a:lnTo>
                  <a:lnTo>
                    <a:pt x="2736" y="73704"/>
                  </a:lnTo>
                  <a:lnTo>
                    <a:pt x="6498" y="78321"/>
                  </a:lnTo>
                  <a:lnTo>
                    <a:pt x="8379" y="81399"/>
                  </a:lnTo>
                  <a:lnTo>
                    <a:pt x="27374" y="72194"/>
                  </a:lnTo>
                  <a:lnTo>
                    <a:pt x="45808" y="59959"/>
                  </a:lnTo>
                  <a:lnTo>
                    <a:pt x="62415" y="45447"/>
                  </a:lnTo>
                  <a:lnTo>
                    <a:pt x="72507" y="33471"/>
                  </a:lnTo>
                  <a:lnTo>
                    <a:pt x="72507" y="28056"/>
                  </a:lnTo>
                  <a:lnTo>
                    <a:pt x="65153" y="25138"/>
                  </a:lnTo>
                  <a:close/>
                </a:path>
                <a:path w="326389" h="158114">
                  <a:moveTo>
                    <a:pt x="92344" y="25309"/>
                  </a:moveTo>
                  <a:lnTo>
                    <a:pt x="85362" y="28056"/>
                  </a:lnTo>
                  <a:lnTo>
                    <a:pt x="85451" y="33471"/>
                  </a:lnTo>
                  <a:lnTo>
                    <a:pt x="95582" y="45092"/>
                  </a:lnTo>
                  <a:lnTo>
                    <a:pt x="112394" y="59296"/>
                  </a:lnTo>
                  <a:lnTo>
                    <a:pt x="131066" y="71256"/>
                  </a:lnTo>
                  <a:lnTo>
                    <a:pt x="150315" y="80202"/>
                  </a:lnTo>
                  <a:lnTo>
                    <a:pt x="152196" y="76782"/>
                  </a:lnTo>
                  <a:lnTo>
                    <a:pt x="155959" y="71994"/>
                  </a:lnTo>
                  <a:lnTo>
                    <a:pt x="158866" y="69600"/>
                  </a:lnTo>
                  <a:lnTo>
                    <a:pt x="139742" y="61910"/>
                  </a:lnTo>
                  <a:lnTo>
                    <a:pt x="121308" y="51430"/>
                  </a:lnTo>
                  <a:lnTo>
                    <a:pt x="105022" y="38963"/>
                  </a:lnTo>
                  <a:lnTo>
                    <a:pt x="92344" y="25309"/>
                  </a:lnTo>
                  <a:close/>
                </a:path>
                <a:path w="326389" h="158114">
                  <a:moveTo>
                    <a:pt x="85332" y="0"/>
                  </a:moveTo>
                  <a:lnTo>
                    <a:pt x="72507" y="0"/>
                  </a:lnTo>
                  <a:lnTo>
                    <a:pt x="72536" y="28067"/>
                  </a:lnTo>
                  <a:lnTo>
                    <a:pt x="75927" y="29413"/>
                  </a:lnTo>
                  <a:lnTo>
                    <a:pt x="72621" y="33336"/>
                  </a:lnTo>
                  <a:lnTo>
                    <a:pt x="72507" y="68916"/>
                  </a:lnTo>
                  <a:lnTo>
                    <a:pt x="85332" y="68916"/>
                  </a:lnTo>
                  <a:lnTo>
                    <a:pt x="85332" y="33336"/>
                  </a:lnTo>
                  <a:lnTo>
                    <a:pt x="81912" y="29413"/>
                  </a:lnTo>
                  <a:lnTo>
                    <a:pt x="85332" y="28067"/>
                  </a:lnTo>
                  <a:lnTo>
                    <a:pt x="85332" y="0"/>
                  </a:lnTo>
                  <a:close/>
                </a:path>
                <a:path w="326389" h="158114">
                  <a:moveTo>
                    <a:pt x="72507" y="28056"/>
                  </a:moveTo>
                  <a:lnTo>
                    <a:pt x="72507" y="33471"/>
                  </a:lnTo>
                  <a:lnTo>
                    <a:pt x="75927" y="29413"/>
                  </a:lnTo>
                  <a:lnTo>
                    <a:pt x="72507" y="28056"/>
                  </a:lnTo>
                  <a:close/>
                </a:path>
                <a:path w="326389" h="158114">
                  <a:moveTo>
                    <a:pt x="85332" y="28067"/>
                  </a:moveTo>
                  <a:lnTo>
                    <a:pt x="81912" y="29413"/>
                  </a:lnTo>
                  <a:lnTo>
                    <a:pt x="85332" y="33336"/>
                  </a:lnTo>
                  <a:lnTo>
                    <a:pt x="85332" y="28067"/>
                  </a:lnTo>
                  <a:close/>
                </a:path>
                <a:path w="326389" h="158114">
                  <a:moveTo>
                    <a:pt x="72507" y="21888"/>
                  </a:moveTo>
                  <a:lnTo>
                    <a:pt x="3762" y="21888"/>
                  </a:lnTo>
                  <a:lnTo>
                    <a:pt x="3762" y="33175"/>
                  </a:lnTo>
                  <a:lnTo>
                    <a:pt x="58029" y="33175"/>
                  </a:lnTo>
                  <a:lnTo>
                    <a:pt x="65153" y="25138"/>
                  </a:lnTo>
                  <a:lnTo>
                    <a:pt x="72507" y="25138"/>
                  </a:lnTo>
                  <a:lnTo>
                    <a:pt x="72507" y="21888"/>
                  </a:lnTo>
                  <a:close/>
                </a:path>
                <a:path w="326389" h="158114">
                  <a:moveTo>
                    <a:pt x="155446" y="25309"/>
                  </a:moveTo>
                  <a:lnTo>
                    <a:pt x="92344" y="25309"/>
                  </a:lnTo>
                  <a:lnTo>
                    <a:pt x="99648" y="33175"/>
                  </a:lnTo>
                  <a:lnTo>
                    <a:pt x="155446" y="33175"/>
                  </a:lnTo>
                  <a:lnTo>
                    <a:pt x="155446" y="25309"/>
                  </a:lnTo>
                  <a:close/>
                </a:path>
                <a:path w="326389" h="158114">
                  <a:moveTo>
                    <a:pt x="155446" y="21888"/>
                  </a:moveTo>
                  <a:lnTo>
                    <a:pt x="85332" y="21888"/>
                  </a:lnTo>
                  <a:lnTo>
                    <a:pt x="85332" y="28067"/>
                  </a:lnTo>
                  <a:lnTo>
                    <a:pt x="92344" y="25309"/>
                  </a:lnTo>
                  <a:lnTo>
                    <a:pt x="155446" y="25309"/>
                  </a:lnTo>
                  <a:lnTo>
                    <a:pt x="155446" y="21888"/>
                  </a:lnTo>
                  <a:close/>
                </a:path>
                <a:path w="326389" h="158114">
                  <a:moveTo>
                    <a:pt x="72507" y="25138"/>
                  </a:moveTo>
                  <a:lnTo>
                    <a:pt x="65153" y="25138"/>
                  </a:lnTo>
                  <a:lnTo>
                    <a:pt x="72507" y="28056"/>
                  </a:lnTo>
                  <a:lnTo>
                    <a:pt x="72507" y="25138"/>
                  </a:lnTo>
                  <a:close/>
                </a:path>
                <a:path w="326389" h="158114">
                  <a:moveTo>
                    <a:pt x="153051" y="140397"/>
                  </a:moveTo>
                  <a:lnTo>
                    <a:pt x="6498" y="140397"/>
                  </a:lnTo>
                  <a:lnTo>
                    <a:pt x="6498" y="151854"/>
                  </a:lnTo>
                  <a:lnTo>
                    <a:pt x="153051" y="151854"/>
                  </a:lnTo>
                  <a:lnTo>
                    <a:pt x="153051" y="140397"/>
                  </a:lnTo>
                  <a:close/>
                </a:path>
                <a:path w="326389" h="158114">
                  <a:moveTo>
                    <a:pt x="309011" y="76098"/>
                  </a:moveTo>
                  <a:lnTo>
                    <a:pt x="222835" y="76098"/>
                  </a:lnTo>
                  <a:lnTo>
                    <a:pt x="209313" y="92997"/>
                  </a:lnTo>
                  <a:lnTo>
                    <a:pt x="209313" y="157840"/>
                  </a:lnTo>
                  <a:lnTo>
                    <a:pt x="221626" y="157840"/>
                  </a:lnTo>
                  <a:lnTo>
                    <a:pt x="221626" y="150999"/>
                  </a:lnTo>
                  <a:lnTo>
                    <a:pt x="216495" y="150999"/>
                  </a:lnTo>
                  <a:lnTo>
                    <a:pt x="216495" y="140739"/>
                  </a:lnTo>
                  <a:lnTo>
                    <a:pt x="221626" y="140739"/>
                  </a:lnTo>
                  <a:lnTo>
                    <a:pt x="221626" y="128084"/>
                  </a:lnTo>
                  <a:lnTo>
                    <a:pt x="217692" y="128084"/>
                  </a:lnTo>
                  <a:lnTo>
                    <a:pt x="217692" y="119192"/>
                  </a:lnTo>
                  <a:lnTo>
                    <a:pt x="221626" y="119192"/>
                  </a:lnTo>
                  <a:lnTo>
                    <a:pt x="221626" y="107050"/>
                  </a:lnTo>
                  <a:lnTo>
                    <a:pt x="217692" y="107050"/>
                  </a:lnTo>
                  <a:lnTo>
                    <a:pt x="217692" y="97987"/>
                  </a:lnTo>
                  <a:lnTo>
                    <a:pt x="221626" y="97987"/>
                  </a:lnTo>
                  <a:lnTo>
                    <a:pt x="221626" y="86358"/>
                  </a:lnTo>
                  <a:lnTo>
                    <a:pt x="309011" y="86358"/>
                  </a:lnTo>
                  <a:lnTo>
                    <a:pt x="309011" y="76098"/>
                  </a:lnTo>
                  <a:close/>
                </a:path>
                <a:path w="326389" h="158114">
                  <a:moveTo>
                    <a:pt x="309011" y="86358"/>
                  </a:moveTo>
                  <a:lnTo>
                    <a:pt x="296185" y="86358"/>
                  </a:lnTo>
                  <a:lnTo>
                    <a:pt x="296185" y="157840"/>
                  </a:lnTo>
                  <a:lnTo>
                    <a:pt x="309011" y="157840"/>
                  </a:lnTo>
                  <a:lnTo>
                    <a:pt x="309011" y="150999"/>
                  </a:lnTo>
                  <a:lnTo>
                    <a:pt x="301657" y="150999"/>
                  </a:lnTo>
                  <a:lnTo>
                    <a:pt x="301657" y="140739"/>
                  </a:lnTo>
                  <a:lnTo>
                    <a:pt x="309011" y="140739"/>
                  </a:lnTo>
                  <a:lnTo>
                    <a:pt x="309011" y="128084"/>
                  </a:lnTo>
                  <a:lnTo>
                    <a:pt x="301657" y="128084"/>
                  </a:lnTo>
                  <a:lnTo>
                    <a:pt x="301657" y="119192"/>
                  </a:lnTo>
                  <a:lnTo>
                    <a:pt x="309011" y="119192"/>
                  </a:lnTo>
                  <a:lnTo>
                    <a:pt x="309011" y="107050"/>
                  </a:lnTo>
                  <a:lnTo>
                    <a:pt x="301657" y="107050"/>
                  </a:lnTo>
                  <a:lnTo>
                    <a:pt x="301657" y="97987"/>
                  </a:lnTo>
                  <a:lnTo>
                    <a:pt x="309011" y="97987"/>
                  </a:lnTo>
                  <a:lnTo>
                    <a:pt x="309011" y="86358"/>
                  </a:lnTo>
                  <a:close/>
                </a:path>
                <a:path w="326389" h="158114">
                  <a:moveTo>
                    <a:pt x="221626" y="140739"/>
                  </a:moveTo>
                  <a:lnTo>
                    <a:pt x="216495" y="140739"/>
                  </a:lnTo>
                  <a:lnTo>
                    <a:pt x="216495" y="150999"/>
                  </a:lnTo>
                  <a:lnTo>
                    <a:pt x="221626" y="150999"/>
                  </a:lnTo>
                  <a:lnTo>
                    <a:pt x="221626" y="140739"/>
                  </a:lnTo>
                  <a:close/>
                </a:path>
                <a:path w="326389" h="158114">
                  <a:moveTo>
                    <a:pt x="296185" y="140739"/>
                  </a:moveTo>
                  <a:lnTo>
                    <a:pt x="221626" y="140739"/>
                  </a:lnTo>
                  <a:lnTo>
                    <a:pt x="221626" y="150999"/>
                  </a:lnTo>
                  <a:lnTo>
                    <a:pt x="296185" y="150999"/>
                  </a:lnTo>
                  <a:lnTo>
                    <a:pt x="296185" y="140739"/>
                  </a:lnTo>
                  <a:close/>
                </a:path>
                <a:path w="326389" h="158114">
                  <a:moveTo>
                    <a:pt x="309011" y="140739"/>
                  </a:moveTo>
                  <a:lnTo>
                    <a:pt x="301657" y="140739"/>
                  </a:lnTo>
                  <a:lnTo>
                    <a:pt x="301657" y="150999"/>
                  </a:lnTo>
                  <a:lnTo>
                    <a:pt x="309011" y="150999"/>
                  </a:lnTo>
                  <a:lnTo>
                    <a:pt x="309011" y="140739"/>
                  </a:lnTo>
                  <a:close/>
                </a:path>
                <a:path w="326389" h="158114">
                  <a:moveTo>
                    <a:pt x="221626" y="119192"/>
                  </a:moveTo>
                  <a:lnTo>
                    <a:pt x="217692" y="119192"/>
                  </a:lnTo>
                  <a:lnTo>
                    <a:pt x="217692" y="128084"/>
                  </a:lnTo>
                  <a:lnTo>
                    <a:pt x="221626" y="128084"/>
                  </a:lnTo>
                  <a:lnTo>
                    <a:pt x="221626" y="119192"/>
                  </a:lnTo>
                  <a:close/>
                </a:path>
                <a:path w="326389" h="158114">
                  <a:moveTo>
                    <a:pt x="296185" y="119192"/>
                  </a:moveTo>
                  <a:lnTo>
                    <a:pt x="221626" y="119192"/>
                  </a:lnTo>
                  <a:lnTo>
                    <a:pt x="221626" y="128084"/>
                  </a:lnTo>
                  <a:lnTo>
                    <a:pt x="296185" y="128084"/>
                  </a:lnTo>
                  <a:lnTo>
                    <a:pt x="296185" y="119192"/>
                  </a:lnTo>
                  <a:close/>
                </a:path>
                <a:path w="326389" h="158114">
                  <a:moveTo>
                    <a:pt x="309011" y="119192"/>
                  </a:moveTo>
                  <a:lnTo>
                    <a:pt x="301657" y="119192"/>
                  </a:lnTo>
                  <a:lnTo>
                    <a:pt x="301657" y="128084"/>
                  </a:lnTo>
                  <a:lnTo>
                    <a:pt x="309011" y="128084"/>
                  </a:lnTo>
                  <a:lnTo>
                    <a:pt x="309011" y="119192"/>
                  </a:lnTo>
                  <a:close/>
                </a:path>
                <a:path w="326389" h="158114">
                  <a:moveTo>
                    <a:pt x="248635" y="17914"/>
                  </a:moveTo>
                  <a:lnTo>
                    <a:pt x="234259" y="18600"/>
                  </a:lnTo>
                  <a:lnTo>
                    <a:pt x="227058" y="41194"/>
                  </a:lnTo>
                  <a:lnTo>
                    <a:pt x="213524" y="67569"/>
                  </a:lnTo>
                  <a:lnTo>
                    <a:pt x="194892" y="90770"/>
                  </a:lnTo>
                  <a:lnTo>
                    <a:pt x="170665" y="109273"/>
                  </a:lnTo>
                  <a:lnTo>
                    <a:pt x="173230" y="111668"/>
                  </a:lnTo>
                  <a:lnTo>
                    <a:pt x="176993" y="116456"/>
                  </a:lnTo>
                  <a:lnTo>
                    <a:pt x="178703" y="119192"/>
                  </a:lnTo>
                  <a:lnTo>
                    <a:pt x="204287" y="99278"/>
                  </a:lnTo>
                  <a:lnTo>
                    <a:pt x="209313" y="92997"/>
                  </a:lnTo>
                  <a:lnTo>
                    <a:pt x="209313" y="76098"/>
                  </a:lnTo>
                  <a:lnTo>
                    <a:pt x="222835" y="76098"/>
                  </a:lnTo>
                  <a:lnTo>
                    <a:pt x="224084" y="74538"/>
                  </a:lnTo>
                  <a:lnTo>
                    <a:pt x="238847" y="46303"/>
                  </a:lnTo>
                  <a:lnTo>
                    <a:pt x="248635" y="17914"/>
                  </a:lnTo>
                  <a:close/>
                </a:path>
                <a:path w="326389" h="158114">
                  <a:moveTo>
                    <a:pt x="221626" y="97987"/>
                  </a:moveTo>
                  <a:lnTo>
                    <a:pt x="217692" y="97987"/>
                  </a:lnTo>
                  <a:lnTo>
                    <a:pt x="217692" y="107050"/>
                  </a:lnTo>
                  <a:lnTo>
                    <a:pt x="221626" y="107050"/>
                  </a:lnTo>
                  <a:lnTo>
                    <a:pt x="221626" y="97987"/>
                  </a:lnTo>
                  <a:close/>
                </a:path>
                <a:path w="326389" h="158114">
                  <a:moveTo>
                    <a:pt x="296185" y="97987"/>
                  </a:moveTo>
                  <a:lnTo>
                    <a:pt x="221626" y="97987"/>
                  </a:lnTo>
                  <a:lnTo>
                    <a:pt x="221626" y="107050"/>
                  </a:lnTo>
                  <a:lnTo>
                    <a:pt x="296185" y="107050"/>
                  </a:lnTo>
                  <a:lnTo>
                    <a:pt x="296185" y="97987"/>
                  </a:lnTo>
                  <a:close/>
                </a:path>
                <a:path w="326389" h="158114">
                  <a:moveTo>
                    <a:pt x="309011" y="97987"/>
                  </a:moveTo>
                  <a:lnTo>
                    <a:pt x="301657" y="97987"/>
                  </a:lnTo>
                  <a:lnTo>
                    <a:pt x="301657" y="107050"/>
                  </a:lnTo>
                  <a:lnTo>
                    <a:pt x="309011" y="107050"/>
                  </a:lnTo>
                  <a:lnTo>
                    <a:pt x="309011" y="97987"/>
                  </a:lnTo>
                  <a:close/>
                </a:path>
                <a:path w="326389" h="158114">
                  <a:moveTo>
                    <a:pt x="222835" y="76098"/>
                  </a:moveTo>
                  <a:lnTo>
                    <a:pt x="209313" y="76098"/>
                  </a:lnTo>
                  <a:lnTo>
                    <a:pt x="209313" y="92997"/>
                  </a:lnTo>
                  <a:lnTo>
                    <a:pt x="222835" y="76098"/>
                  </a:lnTo>
                  <a:close/>
                </a:path>
                <a:path w="326389" h="158114">
                  <a:moveTo>
                    <a:pt x="220730" y="53525"/>
                  </a:moveTo>
                  <a:lnTo>
                    <a:pt x="174940" y="53525"/>
                  </a:lnTo>
                  <a:lnTo>
                    <a:pt x="174940" y="64127"/>
                  </a:lnTo>
                  <a:lnTo>
                    <a:pt x="215290" y="64127"/>
                  </a:lnTo>
                  <a:lnTo>
                    <a:pt x="220730" y="53525"/>
                  </a:lnTo>
                  <a:close/>
                </a:path>
                <a:path w="326389" h="158114">
                  <a:moveTo>
                    <a:pt x="325940" y="53525"/>
                  </a:moveTo>
                  <a:lnTo>
                    <a:pt x="235070" y="53525"/>
                  </a:lnTo>
                  <a:lnTo>
                    <a:pt x="229527" y="64127"/>
                  </a:lnTo>
                  <a:lnTo>
                    <a:pt x="325940" y="64127"/>
                  </a:lnTo>
                  <a:lnTo>
                    <a:pt x="325940" y="53525"/>
                  </a:lnTo>
                  <a:close/>
                </a:path>
                <a:path w="326389" h="158114">
                  <a:moveTo>
                    <a:pt x="230431" y="30610"/>
                  </a:moveTo>
                  <a:lnTo>
                    <a:pt x="187424" y="30610"/>
                  </a:lnTo>
                  <a:lnTo>
                    <a:pt x="187424" y="40870"/>
                  </a:lnTo>
                  <a:lnTo>
                    <a:pt x="227161" y="40870"/>
                  </a:lnTo>
                  <a:lnTo>
                    <a:pt x="230431" y="30610"/>
                  </a:lnTo>
                  <a:close/>
                </a:path>
                <a:path w="326389" h="158114">
                  <a:moveTo>
                    <a:pt x="316022" y="30610"/>
                  </a:moveTo>
                  <a:lnTo>
                    <a:pt x="244258" y="30610"/>
                  </a:lnTo>
                  <a:lnTo>
                    <a:pt x="240720" y="40870"/>
                  </a:lnTo>
                  <a:lnTo>
                    <a:pt x="316022" y="40870"/>
                  </a:lnTo>
                  <a:lnTo>
                    <a:pt x="316022" y="30610"/>
                  </a:lnTo>
                  <a:close/>
                </a:path>
                <a:path w="326389" h="158114">
                  <a:moveTo>
                    <a:pt x="306103" y="1368"/>
                  </a:moveTo>
                  <a:lnTo>
                    <a:pt x="281582" y="5009"/>
                  </a:lnTo>
                  <a:lnTo>
                    <a:pt x="251018" y="7545"/>
                  </a:lnTo>
                  <a:lnTo>
                    <a:pt x="217727" y="9087"/>
                  </a:lnTo>
                  <a:lnTo>
                    <a:pt x="185030" y="9747"/>
                  </a:lnTo>
                  <a:lnTo>
                    <a:pt x="186227" y="12483"/>
                  </a:lnTo>
                  <a:lnTo>
                    <a:pt x="187424" y="16929"/>
                  </a:lnTo>
                  <a:lnTo>
                    <a:pt x="187766" y="19836"/>
                  </a:lnTo>
                  <a:lnTo>
                    <a:pt x="220885" y="19238"/>
                  </a:lnTo>
                  <a:lnTo>
                    <a:pt x="234259" y="18600"/>
                  </a:lnTo>
                  <a:lnTo>
                    <a:pt x="235990" y="13167"/>
                  </a:lnTo>
                  <a:lnTo>
                    <a:pt x="298248" y="13167"/>
                  </a:lnTo>
                  <a:lnTo>
                    <a:pt x="314312" y="10773"/>
                  </a:lnTo>
                  <a:lnTo>
                    <a:pt x="306103" y="1368"/>
                  </a:lnTo>
                  <a:close/>
                </a:path>
                <a:path w="326389" h="158114">
                  <a:moveTo>
                    <a:pt x="235990" y="13167"/>
                  </a:moveTo>
                  <a:lnTo>
                    <a:pt x="234259" y="18600"/>
                  </a:lnTo>
                  <a:lnTo>
                    <a:pt x="248635" y="17914"/>
                  </a:lnTo>
                  <a:lnTo>
                    <a:pt x="249329" y="15903"/>
                  </a:lnTo>
                  <a:lnTo>
                    <a:pt x="235990" y="13167"/>
                  </a:lnTo>
                  <a:close/>
                </a:path>
                <a:path w="326389" h="158114">
                  <a:moveTo>
                    <a:pt x="298248" y="13167"/>
                  </a:moveTo>
                  <a:lnTo>
                    <a:pt x="235990" y="13167"/>
                  </a:lnTo>
                  <a:lnTo>
                    <a:pt x="249329" y="15903"/>
                  </a:lnTo>
                  <a:lnTo>
                    <a:pt x="248635" y="17914"/>
                  </a:lnTo>
                  <a:lnTo>
                    <a:pt x="254951" y="17613"/>
                  </a:lnTo>
                  <a:lnTo>
                    <a:pt x="287060" y="14834"/>
                  </a:lnTo>
                  <a:lnTo>
                    <a:pt x="298248" y="13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655043" y="2839727"/>
              <a:ext cx="200633" cy="95503"/>
            </a:xfrm>
            <a:custGeom>
              <a:avLst/>
              <a:gdLst/>
              <a:ahLst/>
              <a:cxnLst/>
              <a:rect l="l" t="t" r="r" b="b"/>
              <a:pathLst>
                <a:path w="330835" h="157480">
                  <a:moveTo>
                    <a:pt x="112865" y="143817"/>
                  </a:moveTo>
                  <a:lnTo>
                    <a:pt x="114575" y="147408"/>
                  </a:lnTo>
                  <a:lnTo>
                    <a:pt x="116285" y="153222"/>
                  </a:lnTo>
                  <a:lnTo>
                    <a:pt x="116798" y="156643"/>
                  </a:lnTo>
                  <a:lnTo>
                    <a:pt x="125410" y="156530"/>
                  </a:lnTo>
                  <a:lnTo>
                    <a:pt x="149973" y="148263"/>
                  </a:lnTo>
                  <a:lnTo>
                    <a:pt x="149973" y="144159"/>
                  </a:lnTo>
                  <a:lnTo>
                    <a:pt x="122441" y="144159"/>
                  </a:lnTo>
                  <a:lnTo>
                    <a:pt x="112865" y="143817"/>
                  </a:lnTo>
                  <a:close/>
                </a:path>
                <a:path w="330835" h="157480">
                  <a:moveTo>
                    <a:pt x="149973" y="2736"/>
                  </a:moveTo>
                  <a:lnTo>
                    <a:pt x="138003" y="2736"/>
                  </a:lnTo>
                  <a:lnTo>
                    <a:pt x="138003" y="142962"/>
                  </a:lnTo>
                  <a:lnTo>
                    <a:pt x="137319" y="143817"/>
                  </a:lnTo>
                  <a:lnTo>
                    <a:pt x="134754" y="143817"/>
                  </a:lnTo>
                  <a:lnTo>
                    <a:pt x="131675" y="143988"/>
                  </a:lnTo>
                  <a:lnTo>
                    <a:pt x="122441" y="144159"/>
                  </a:lnTo>
                  <a:lnTo>
                    <a:pt x="149973" y="144159"/>
                  </a:lnTo>
                  <a:lnTo>
                    <a:pt x="149973" y="2736"/>
                  </a:lnTo>
                  <a:close/>
                </a:path>
                <a:path w="330835" h="157480">
                  <a:moveTo>
                    <a:pt x="118166" y="20178"/>
                  </a:moveTo>
                  <a:lnTo>
                    <a:pt x="106708" y="20178"/>
                  </a:lnTo>
                  <a:lnTo>
                    <a:pt x="106708" y="114917"/>
                  </a:lnTo>
                  <a:lnTo>
                    <a:pt x="118166" y="114917"/>
                  </a:lnTo>
                  <a:lnTo>
                    <a:pt x="118166" y="20178"/>
                  </a:lnTo>
                  <a:close/>
                </a:path>
                <a:path w="330835" h="157480">
                  <a:moveTo>
                    <a:pt x="80715" y="8037"/>
                  </a:moveTo>
                  <a:lnTo>
                    <a:pt x="10944" y="8037"/>
                  </a:lnTo>
                  <a:lnTo>
                    <a:pt x="10944" y="156985"/>
                  </a:lnTo>
                  <a:lnTo>
                    <a:pt x="21888" y="156985"/>
                  </a:lnTo>
                  <a:lnTo>
                    <a:pt x="21888" y="19494"/>
                  </a:lnTo>
                  <a:lnTo>
                    <a:pt x="35056" y="19494"/>
                  </a:lnTo>
                  <a:lnTo>
                    <a:pt x="35056" y="12825"/>
                  </a:lnTo>
                  <a:lnTo>
                    <a:pt x="80715" y="12825"/>
                  </a:lnTo>
                  <a:lnTo>
                    <a:pt x="80715" y="8037"/>
                  </a:lnTo>
                  <a:close/>
                </a:path>
                <a:path w="330835" h="157480">
                  <a:moveTo>
                    <a:pt x="86871" y="8037"/>
                  </a:moveTo>
                  <a:lnTo>
                    <a:pt x="80715" y="8037"/>
                  </a:lnTo>
                  <a:lnTo>
                    <a:pt x="80715" y="144843"/>
                  </a:lnTo>
                  <a:lnTo>
                    <a:pt x="80202" y="145356"/>
                  </a:lnTo>
                  <a:lnTo>
                    <a:pt x="78492" y="145356"/>
                  </a:lnTo>
                  <a:lnTo>
                    <a:pt x="77124" y="145527"/>
                  </a:lnTo>
                  <a:lnTo>
                    <a:pt x="67472" y="145527"/>
                  </a:lnTo>
                  <a:lnTo>
                    <a:pt x="69087" y="148434"/>
                  </a:lnTo>
                  <a:lnTo>
                    <a:pt x="70797" y="153735"/>
                  </a:lnTo>
                  <a:lnTo>
                    <a:pt x="71310" y="156643"/>
                  </a:lnTo>
                  <a:lnTo>
                    <a:pt x="79005" y="156643"/>
                  </a:lnTo>
                  <a:lnTo>
                    <a:pt x="83964" y="156301"/>
                  </a:lnTo>
                  <a:lnTo>
                    <a:pt x="87384" y="154419"/>
                  </a:lnTo>
                  <a:lnTo>
                    <a:pt x="90976" y="152196"/>
                  </a:lnTo>
                  <a:lnTo>
                    <a:pt x="92002" y="148776"/>
                  </a:lnTo>
                  <a:lnTo>
                    <a:pt x="92002" y="145527"/>
                  </a:lnTo>
                  <a:lnTo>
                    <a:pt x="72507" y="145527"/>
                  </a:lnTo>
                  <a:lnTo>
                    <a:pt x="67377" y="145356"/>
                  </a:lnTo>
                  <a:lnTo>
                    <a:pt x="92002" y="145356"/>
                  </a:lnTo>
                  <a:lnTo>
                    <a:pt x="92002" y="19494"/>
                  </a:lnTo>
                  <a:lnTo>
                    <a:pt x="86871" y="19494"/>
                  </a:lnTo>
                  <a:lnTo>
                    <a:pt x="86871" y="8037"/>
                  </a:lnTo>
                  <a:close/>
                </a:path>
                <a:path w="330835" h="157480">
                  <a:moveTo>
                    <a:pt x="44120" y="12825"/>
                  </a:moveTo>
                  <a:lnTo>
                    <a:pt x="35056" y="12825"/>
                  </a:lnTo>
                  <a:lnTo>
                    <a:pt x="35056" y="151512"/>
                  </a:lnTo>
                  <a:lnTo>
                    <a:pt x="44120" y="151512"/>
                  </a:lnTo>
                  <a:lnTo>
                    <a:pt x="44120" y="12825"/>
                  </a:lnTo>
                  <a:close/>
                </a:path>
                <a:path w="330835" h="157480">
                  <a:moveTo>
                    <a:pt x="66693" y="12825"/>
                  </a:moveTo>
                  <a:lnTo>
                    <a:pt x="57629" y="12825"/>
                  </a:lnTo>
                  <a:lnTo>
                    <a:pt x="57629" y="150657"/>
                  </a:lnTo>
                  <a:lnTo>
                    <a:pt x="66693" y="150657"/>
                  </a:lnTo>
                  <a:lnTo>
                    <a:pt x="66693" y="12825"/>
                  </a:lnTo>
                  <a:close/>
                </a:path>
                <a:path w="330835" h="157480">
                  <a:moveTo>
                    <a:pt x="10944" y="68403"/>
                  </a:moveTo>
                  <a:lnTo>
                    <a:pt x="0" y="68403"/>
                  </a:lnTo>
                  <a:lnTo>
                    <a:pt x="0" y="80373"/>
                  </a:lnTo>
                  <a:lnTo>
                    <a:pt x="10944" y="80373"/>
                  </a:lnTo>
                  <a:lnTo>
                    <a:pt x="10944" y="68403"/>
                  </a:lnTo>
                  <a:close/>
                </a:path>
                <a:path w="330835" h="157480">
                  <a:moveTo>
                    <a:pt x="35056" y="68403"/>
                  </a:moveTo>
                  <a:lnTo>
                    <a:pt x="21888" y="68403"/>
                  </a:lnTo>
                  <a:lnTo>
                    <a:pt x="21888" y="80373"/>
                  </a:lnTo>
                  <a:lnTo>
                    <a:pt x="35056" y="80373"/>
                  </a:lnTo>
                  <a:lnTo>
                    <a:pt x="35056" y="68403"/>
                  </a:lnTo>
                  <a:close/>
                </a:path>
                <a:path w="330835" h="157480">
                  <a:moveTo>
                    <a:pt x="57629" y="68403"/>
                  </a:moveTo>
                  <a:lnTo>
                    <a:pt x="44120" y="68403"/>
                  </a:lnTo>
                  <a:lnTo>
                    <a:pt x="44120" y="80373"/>
                  </a:lnTo>
                  <a:lnTo>
                    <a:pt x="57629" y="80373"/>
                  </a:lnTo>
                  <a:lnTo>
                    <a:pt x="57629" y="68403"/>
                  </a:lnTo>
                  <a:close/>
                </a:path>
                <a:path w="330835" h="157480">
                  <a:moveTo>
                    <a:pt x="80715" y="68403"/>
                  </a:moveTo>
                  <a:lnTo>
                    <a:pt x="66693" y="68403"/>
                  </a:lnTo>
                  <a:lnTo>
                    <a:pt x="66693" y="80373"/>
                  </a:lnTo>
                  <a:lnTo>
                    <a:pt x="80715" y="80373"/>
                  </a:lnTo>
                  <a:lnTo>
                    <a:pt x="80715" y="68403"/>
                  </a:lnTo>
                  <a:close/>
                </a:path>
                <a:path w="330835" h="157480">
                  <a:moveTo>
                    <a:pt x="102604" y="68403"/>
                  </a:moveTo>
                  <a:lnTo>
                    <a:pt x="92002" y="68403"/>
                  </a:lnTo>
                  <a:lnTo>
                    <a:pt x="92002" y="80373"/>
                  </a:lnTo>
                  <a:lnTo>
                    <a:pt x="102604" y="80373"/>
                  </a:lnTo>
                  <a:lnTo>
                    <a:pt x="102604" y="68403"/>
                  </a:lnTo>
                  <a:close/>
                </a:path>
                <a:path w="330835" h="157480">
                  <a:moveTo>
                    <a:pt x="57629" y="12825"/>
                  </a:moveTo>
                  <a:lnTo>
                    <a:pt x="44120" y="12825"/>
                  </a:lnTo>
                  <a:lnTo>
                    <a:pt x="44120" y="19494"/>
                  </a:lnTo>
                  <a:lnTo>
                    <a:pt x="57629" y="19494"/>
                  </a:lnTo>
                  <a:lnTo>
                    <a:pt x="57629" y="12825"/>
                  </a:lnTo>
                  <a:close/>
                </a:path>
                <a:path w="330835" h="157480">
                  <a:moveTo>
                    <a:pt x="80715" y="12825"/>
                  </a:moveTo>
                  <a:lnTo>
                    <a:pt x="66693" y="12825"/>
                  </a:lnTo>
                  <a:lnTo>
                    <a:pt x="66693" y="19494"/>
                  </a:lnTo>
                  <a:lnTo>
                    <a:pt x="80715" y="19494"/>
                  </a:lnTo>
                  <a:lnTo>
                    <a:pt x="80715" y="12825"/>
                  </a:lnTo>
                  <a:close/>
                </a:path>
                <a:path w="330835" h="157480">
                  <a:moveTo>
                    <a:pt x="92002" y="8037"/>
                  </a:moveTo>
                  <a:lnTo>
                    <a:pt x="86871" y="8037"/>
                  </a:lnTo>
                  <a:lnTo>
                    <a:pt x="86871" y="19494"/>
                  </a:lnTo>
                  <a:lnTo>
                    <a:pt x="92002" y="19494"/>
                  </a:lnTo>
                  <a:lnTo>
                    <a:pt x="92002" y="8037"/>
                  </a:lnTo>
                  <a:close/>
                </a:path>
                <a:path w="330835" h="157480">
                  <a:moveTo>
                    <a:pt x="214443" y="7011"/>
                  </a:moveTo>
                  <a:lnTo>
                    <a:pt x="178019" y="7011"/>
                  </a:lnTo>
                  <a:lnTo>
                    <a:pt x="178019" y="156985"/>
                  </a:lnTo>
                  <a:lnTo>
                    <a:pt x="189647" y="156985"/>
                  </a:lnTo>
                  <a:lnTo>
                    <a:pt x="189647" y="18639"/>
                  </a:lnTo>
                  <a:lnTo>
                    <a:pt x="211910" y="18639"/>
                  </a:lnTo>
                  <a:lnTo>
                    <a:pt x="214443" y="10431"/>
                  </a:lnTo>
                  <a:lnTo>
                    <a:pt x="214443" y="7011"/>
                  </a:lnTo>
                  <a:close/>
                </a:path>
                <a:path w="330835" h="157480">
                  <a:moveTo>
                    <a:pt x="248474" y="144843"/>
                  </a:moveTo>
                  <a:lnTo>
                    <a:pt x="250355" y="148263"/>
                  </a:lnTo>
                  <a:lnTo>
                    <a:pt x="252236" y="153564"/>
                  </a:lnTo>
                  <a:lnTo>
                    <a:pt x="252749" y="156985"/>
                  </a:lnTo>
                  <a:lnTo>
                    <a:pt x="263693" y="156985"/>
                  </a:lnTo>
                  <a:lnTo>
                    <a:pt x="270705" y="156643"/>
                  </a:lnTo>
                  <a:lnTo>
                    <a:pt x="274980" y="154591"/>
                  </a:lnTo>
                  <a:lnTo>
                    <a:pt x="279597" y="152709"/>
                  </a:lnTo>
                  <a:lnTo>
                    <a:pt x="280965" y="149118"/>
                  </a:lnTo>
                  <a:lnTo>
                    <a:pt x="280965" y="145185"/>
                  </a:lnTo>
                  <a:lnTo>
                    <a:pt x="256511" y="145185"/>
                  </a:lnTo>
                  <a:lnTo>
                    <a:pt x="248474" y="144843"/>
                  </a:lnTo>
                  <a:close/>
                </a:path>
                <a:path w="330835" h="157480">
                  <a:moveTo>
                    <a:pt x="241975" y="102091"/>
                  </a:moveTo>
                  <a:lnTo>
                    <a:pt x="237650" y="112352"/>
                  </a:lnTo>
                  <a:lnTo>
                    <a:pt x="232249" y="122099"/>
                  </a:lnTo>
                  <a:lnTo>
                    <a:pt x="225984" y="130949"/>
                  </a:lnTo>
                  <a:lnTo>
                    <a:pt x="219060" y="138516"/>
                  </a:lnTo>
                  <a:lnTo>
                    <a:pt x="221797" y="140397"/>
                  </a:lnTo>
                  <a:lnTo>
                    <a:pt x="226243" y="144159"/>
                  </a:lnTo>
                  <a:lnTo>
                    <a:pt x="228295" y="146211"/>
                  </a:lnTo>
                  <a:lnTo>
                    <a:pt x="235515" y="137703"/>
                  </a:lnTo>
                  <a:lnTo>
                    <a:pt x="242317" y="127657"/>
                  </a:lnTo>
                  <a:lnTo>
                    <a:pt x="248351" y="116584"/>
                  </a:lnTo>
                  <a:lnTo>
                    <a:pt x="253262" y="104998"/>
                  </a:lnTo>
                  <a:lnTo>
                    <a:pt x="241975" y="102091"/>
                  </a:lnTo>
                  <a:close/>
                </a:path>
                <a:path w="330835" h="157480">
                  <a:moveTo>
                    <a:pt x="280965" y="54893"/>
                  </a:moveTo>
                  <a:lnTo>
                    <a:pt x="268653" y="54893"/>
                  </a:lnTo>
                  <a:lnTo>
                    <a:pt x="268653" y="144330"/>
                  </a:lnTo>
                  <a:lnTo>
                    <a:pt x="268140" y="145014"/>
                  </a:lnTo>
                  <a:lnTo>
                    <a:pt x="263693" y="145014"/>
                  </a:lnTo>
                  <a:lnTo>
                    <a:pt x="256511" y="145185"/>
                  </a:lnTo>
                  <a:lnTo>
                    <a:pt x="280965" y="145185"/>
                  </a:lnTo>
                  <a:lnTo>
                    <a:pt x="280965" y="54893"/>
                  </a:lnTo>
                  <a:close/>
                </a:path>
                <a:path w="330835" h="157480">
                  <a:moveTo>
                    <a:pt x="303367" y="101920"/>
                  </a:moveTo>
                  <a:lnTo>
                    <a:pt x="293620" y="106537"/>
                  </a:lnTo>
                  <a:lnTo>
                    <a:pt x="300730" y="116798"/>
                  </a:lnTo>
                  <a:lnTo>
                    <a:pt x="306958" y="126631"/>
                  </a:lnTo>
                  <a:lnTo>
                    <a:pt x="312618" y="136597"/>
                  </a:lnTo>
                  <a:lnTo>
                    <a:pt x="316706" y="145185"/>
                  </a:lnTo>
                  <a:lnTo>
                    <a:pt x="327308" y="139713"/>
                  </a:lnTo>
                  <a:lnTo>
                    <a:pt x="323063" y="131186"/>
                  </a:lnTo>
                  <a:lnTo>
                    <a:pt x="317198" y="121394"/>
                  </a:lnTo>
                  <a:lnTo>
                    <a:pt x="310403" y="111312"/>
                  </a:lnTo>
                  <a:lnTo>
                    <a:pt x="303367" y="101920"/>
                  </a:lnTo>
                  <a:close/>
                </a:path>
                <a:path w="330835" h="157480">
                  <a:moveTo>
                    <a:pt x="194948" y="105340"/>
                  </a:moveTo>
                  <a:lnTo>
                    <a:pt x="196829" y="108589"/>
                  </a:lnTo>
                  <a:lnTo>
                    <a:pt x="197820" y="113378"/>
                  </a:lnTo>
                  <a:lnTo>
                    <a:pt x="197931" y="114917"/>
                  </a:lnTo>
                  <a:lnTo>
                    <a:pt x="198026" y="116627"/>
                  </a:lnTo>
                  <a:lnTo>
                    <a:pt x="201960" y="116798"/>
                  </a:lnTo>
                  <a:lnTo>
                    <a:pt x="206235" y="116798"/>
                  </a:lnTo>
                  <a:lnTo>
                    <a:pt x="209655" y="116456"/>
                  </a:lnTo>
                  <a:lnTo>
                    <a:pt x="224411" y="105853"/>
                  </a:lnTo>
                  <a:lnTo>
                    <a:pt x="202131" y="105853"/>
                  </a:lnTo>
                  <a:lnTo>
                    <a:pt x="198882" y="105682"/>
                  </a:lnTo>
                  <a:lnTo>
                    <a:pt x="194948" y="105340"/>
                  </a:lnTo>
                  <a:close/>
                </a:path>
                <a:path w="330835" h="157480">
                  <a:moveTo>
                    <a:pt x="218376" y="7011"/>
                  </a:moveTo>
                  <a:lnTo>
                    <a:pt x="214443" y="7011"/>
                  </a:lnTo>
                  <a:lnTo>
                    <a:pt x="214443" y="10431"/>
                  </a:lnTo>
                  <a:lnTo>
                    <a:pt x="211282" y="20675"/>
                  </a:lnTo>
                  <a:lnTo>
                    <a:pt x="207368" y="32876"/>
                  </a:lnTo>
                  <a:lnTo>
                    <a:pt x="202931" y="45894"/>
                  </a:lnTo>
                  <a:lnTo>
                    <a:pt x="198368" y="58142"/>
                  </a:lnTo>
                  <a:lnTo>
                    <a:pt x="205968" y="67815"/>
                  </a:lnTo>
                  <a:lnTo>
                    <a:pt x="210681" y="76782"/>
                  </a:lnTo>
                  <a:lnTo>
                    <a:pt x="213086" y="84980"/>
                  </a:lnTo>
                  <a:lnTo>
                    <a:pt x="213759" y="92344"/>
                  </a:lnTo>
                  <a:lnTo>
                    <a:pt x="213759" y="97474"/>
                  </a:lnTo>
                  <a:lnTo>
                    <a:pt x="212904" y="102091"/>
                  </a:lnTo>
                  <a:lnTo>
                    <a:pt x="210168" y="103972"/>
                  </a:lnTo>
                  <a:lnTo>
                    <a:pt x="208800" y="104998"/>
                  </a:lnTo>
                  <a:lnTo>
                    <a:pt x="206919" y="105511"/>
                  </a:lnTo>
                  <a:lnTo>
                    <a:pt x="204867" y="105511"/>
                  </a:lnTo>
                  <a:lnTo>
                    <a:pt x="202131" y="105853"/>
                  </a:lnTo>
                  <a:lnTo>
                    <a:pt x="224411" y="105853"/>
                  </a:lnTo>
                  <a:lnTo>
                    <a:pt x="225217" y="102775"/>
                  </a:lnTo>
                  <a:lnTo>
                    <a:pt x="209826" y="56774"/>
                  </a:lnTo>
                  <a:lnTo>
                    <a:pt x="214296" y="45781"/>
                  </a:lnTo>
                  <a:lnTo>
                    <a:pt x="218697" y="34244"/>
                  </a:lnTo>
                  <a:lnTo>
                    <a:pt x="222980" y="22530"/>
                  </a:lnTo>
                  <a:lnTo>
                    <a:pt x="224367" y="18639"/>
                  </a:lnTo>
                  <a:lnTo>
                    <a:pt x="218376" y="18639"/>
                  </a:lnTo>
                  <a:lnTo>
                    <a:pt x="218376" y="7011"/>
                  </a:lnTo>
                  <a:close/>
                </a:path>
                <a:path w="330835" h="157480">
                  <a:moveTo>
                    <a:pt x="268653" y="81741"/>
                  </a:moveTo>
                  <a:lnTo>
                    <a:pt x="230860" y="81741"/>
                  </a:lnTo>
                  <a:lnTo>
                    <a:pt x="230860" y="92857"/>
                  </a:lnTo>
                  <a:lnTo>
                    <a:pt x="268653" y="92857"/>
                  </a:lnTo>
                  <a:lnTo>
                    <a:pt x="268653" y="81741"/>
                  </a:lnTo>
                  <a:close/>
                </a:path>
                <a:path w="330835" h="157480">
                  <a:moveTo>
                    <a:pt x="322007" y="81741"/>
                  </a:moveTo>
                  <a:lnTo>
                    <a:pt x="280965" y="81741"/>
                  </a:lnTo>
                  <a:lnTo>
                    <a:pt x="280965" y="92857"/>
                  </a:lnTo>
                  <a:lnTo>
                    <a:pt x="322007" y="92857"/>
                  </a:lnTo>
                  <a:lnTo>
                    <a:pt x="322007" y="81741"/>
                  </a:lnTo>
                  <a:close/>
                </a:path>
                <a:path w="330835" h="157480">
                  <a:moveTo>
                    <a:pt x="308498" y="49592"/>
                  </a:moveTo>
                  <a:lnTo>
                    <a:pt x="242318" y="49592"/>
                  </a:lnTo>
                  <a:lnTo>
                    <a:pt x="242318" y="60365"/>
                  </a:lnTo>
                  <a:lnTo>
                    <a:pt x="268653" y="60365"/>
                  </a:lnTo>
                  <a:lnTo>
                    <a:pt x="268653" y="54893"/>
                  </a:lnTo>
                  <a:lnTo>
                    <a:pt x="308498" y="54893"/>
                  </a:lnTo>
                  <a:lnTo>
                    <a:pt x="308498" y="49592"/>
                  </a:lnTo>
                  <a:close/>
                </a:path>
                <a:path w="330835" h="157480">
                  <a:moveTo>
                    <a:pt x="308498" y="54893"/>
                  </a:moveTo>
                  <a:lnTo>
                    <a:pt x="280965" y="54893"/>
                  </a:lnTo>
                  <a:lnTo>
                    <a:pt x="280965" y="60365"/>
                  </a:lnTo>
                  <a:lnTo>
                    <a:pt x="308498" y="60365"/>
                  </a:lnTo>
                  <a:lnTo>
                    <a:pt x="308498" y="54893"/>
                  </a:lnTo>
                  <a:close/>
                </a:path>
                <a:path w="330835" h="157480">
                  <a:moveTo>
                    <a:pt x="279939" y="0"/>
                  </a:moveTo>
                  <a:lnTo>
                    <a:pt x="268311" y="0"/>
                  </a:lnTo>
                  <a:lnTo>
                    <a:pt x="259672" y="13389"/>
                  </a:lnTo>
                  <a:lnTo>
                    <a:pt x="248196" y="26698"/>
                  </a:lnTo>
                  <a:lnTo>
                    <a:pt x="234764" y="38885"/>
                  </a:lnTo>
                  <a:lnTo>
                    <a:pt x="220257" y="48908"/>
                  </a:lnTo>
                  <a:lnTo>
                    <a:pt x="222481" y="51473"/>
                  </a:lnTo>
                  <a:lnTo>
                    <a:pt x="225559" y="56090"/>
                  </a:lnTo>
                  <a:lnTo>
                    <a:pt x="226927" y="58997"/>
                  </a:lnTo>
                  <a:lnTo>
                    <a:pt x="241211" y="48806"/>
                  </a:lnTo>
                  <a:lnTo>
                    <a:pt x="254374" y="36852"/>
                  </a:lnTo>
                  <a:lnTo>
                    <a:pt x="265740" y="24128"/>
                  </a:lnTo>
                  <a:lnTo>
                    <a:pt x="274638" y="11628"/>
                  </a:lnTo>
                  <a:lnTo>
                    <a:pt x="288705" y="11628"/>
                  </a:lnTo>
                  <a:lnTo>
                    <a:pt x="279939" y="0"/>
                  </a:lnTo>
                  <a:close/>
                </a:path>
                <a:path w="330835" h="157480">
                  <a:moveTo>
                    <a:pt x="288705" y="11628"/>
                  </a:moveTo>
                  <a:lnTo>
                    <a:pt x="274638" y="11628"/>
                  </a:lnTo>
                  <a:lnTo>
                    <a:pt x="284417" y="24430"/>
                  </a:lnTo>
                  <a:lnTo>
                    <a:pt x="296441" y="37087"/>
                  </a:lnTo>
                  <a:lnTo>
                    <a:pt x="309748" y="48686"/>
                  </a:lnTo>
                  <a:lnTo>
                    <a:pt x="323375" y="58313"/>
                  </a:lnTo>
                  <a:lnTo>
                    <a:pt x="325085" y="54893"/>
                  </a:lnTo>
                  <a:lnTo>
                    <a:pt x="327992" y="50276"/>
                  </a:lnTo>
                  <a:lnTo>
                    <a:pt x="330558" y="47540"/>
                  </a:lnTo>
                  <a:lnTo>
                    <a:pt x="316660" y="38572"/>
                  </a:lnTo>
                  <a:lnTo>
                    <a:pt x="303004" y="27104"/>
                  </a:lnTo>
                  <a:lnTo>
                    <a:pt x="290470" y="13969"/>
                  </a:lnTo>
                  <a:lnTo>
                    <a:pt x="288705" y="11628"/>
                  </a:lnTo>
                  <a:close/>
                </a:path>
                <a:path w="330835" h="157480">
                  <a:moveTo>
                    <a:pt x="218718" y="6498"/>
                  </a:moveTo>
                  <a:lnTo>
                    <a:pt x="216666" y="7011"/>
                  </a:lnTo>
                  <a:lnTo>
                    <a:pt x="218376" y="7011"/>
                  </a:lnTo>
                  <a:lnTo>
                    <a:pt x="218376" y="18639"/>
                  </a:lnTo>
                  <a:lnTo>
                    <a:pt x="224367" y="18639"/>
                  </a:lnTo>
                  <a:lnTo>
                    <a:pt x="226927" y="11457"/>
                  </a:lnTo>
                  <a:lnTo>
                    <a:pt x="218718" y="6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046380" y="3289503"/>
              <a:ext cx="6547" cy="842966"/>
            </a:xfrm>
            <a:custGeom>
              <a:avLst/>
              <a:gdLst/>
              <a:ahLst/>
              <a:cxnLst/>
              <a:rect l="l" t="t" r="r" b="b"/>
              <a:pathLst>
                <a:path w="10795" h="1390014">
                  <a:moveTo>
                    <a:pt x="0" y="0"/>
                  </a:moveTo>
                  <a:lnTo>
                    <a:pt x="0" y="1389438"/>
                  </a:lnTo>
                  <a:lnTo>
                    <a:pt x="10687" y="138943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41722" y="3289503"/>
              <a:ext cx="6547" cy="842966"/>
            </a:xfrm>
            <a:custGeom>
              <a:avLst/>
              <a:gdLst/>
              <a:ahLst/>
              <a:cxnLst/>
              <a:rect l="l" t="t" r="r" b="b"/>
              <a:pathLst>
                <a:path w="10795" h="1390014">
                  <a:moveTo>
                    <a:pt x="0" y="0"/>
                  </a:moveTo>
                  <a:lnTo>
                    <a:pt x="0" y="1389438"/>
                  </a:lnTo>
                  <a:lnTo>
                    <a:pt x="10687" y="138943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052861" y="3412654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955636" y="32830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41722" y="32830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41722" y="412563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955636" y="3561732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944497" y="36719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501920" y="442379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117677" y="496177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117677" y="442379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955636" y="384044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955636" y="412563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321824" y="2670894"/>
              <a:ext cx="303067" cy="95888"/>
            </a:xfrm>
            <a:custGeom>
              <a:avLst/>
              <a:gdLst/>
              <a:ahLst/>
              <a:cxnLst/>
              <a:rect l="l" t="t" r="r" b="b"/>
              <a:pathLst>
                <a:path w="499745" h="158114">
                  <a:moveTo>
                    <a:pt x="17271" y="117824"/>
                  </a:moveTo>
                  <a:lnTo>
                    <a:pt x="14284" y="127066"/>
                  </a:lnTo>
                  <a:lnTo>
                    <a:pt x="10303" y="135844"/>
                  </a:lnTo>
                  <a:lnTo>
                    <a:pt x="5488" y="143820"/>
                  </a:lnTo>
                  <a:lnTo>
                    <a:pt x="0" y="150657"/>
                  </a:lnTo>
                  <a:lnTo>
                    <a:pt x="2736" y="152367"/>
                  </a:lnTo>
                  <a:lnTo>
                    <a:pt x="7524" y="155788"/>
                  </a:lnTo>
                  <a:lnTo>
                    <a:pt x="9747" y="157498"/>
                  </a:lnTo>
                  <a:lnTo>
                    <a:pt x="15523" y="149802"/>
                  </a:lnTo>
                  <a:lnTo>
                    <a:pt x="20734" y="140889"/>
                  </a:lnTo>
                  <a:lnTo>
                    <a:pt x="25282" y="130973"/>
                  </a:lnTo>
                  <a:lnTo>
                    <a:pt x="28900" y="120560"/>
                  </a:lnTo>
                  <a:lnTo>
                    <a:pt x="17271" y="117824"/>
                  </a:lnTo>
                  <a:close/>
                </a:path>
                <a:path w="499745" h="158114">
                  <a:moveTo>
                    <a:pt x="103288" y="75414"/>
                  </a:moveTo>
                  <a:lnTo>
                    <a:pt x="70797" y="75414"/>
                  </a:lnTo>
                  <a:lnTo>
                    <a:pt x="70797" y="157498"/>
                  </a:lnTo>
                  <a:lnTo>
                    <a:pt x="82425" y="157498"/>
                  </a:lnTo>
                  <a:lnTo>
                    <a:pt x="82425" y="106366"/>
                  </a:lnTo>
                  <a:lnTo>
                    <a:pt x="76782" y="106366"/>
                  </a:lnTo>
                  <a:lnTo>
                    <a:pt x="76782" y="97474"/>
                  </a:lnTo>
                  <a:lnTo>
                    <a:pt x="82425" y="97474"/>
                  </a:lnTo>
                  <a:lnTo>
                    <a:pt x="82425" y="85161"/>
                  </a:lnTo>
                  <a:lnTo>
                    <a:pt x="103288" y="85161"/>
                  </a:lnTo>
                  <a:lnTo>
                    <a:pt x="103288" y="75414"/>
                  </a:lnTo>
                  <a:close/>
                </a:path>
                <a:path w="499745" h="158114">
                  <a:moveTo>
                    <a:pt x="114233" y="146724"/>
                  </a:moveTo>
                  <a:lnTo>
                    <a:pt x="115797" y="149874"/>
                  </a:lnTo>
                  <a:lnTo>
                    <a:pt x="117311" y="154248"/>
                  </a:lnTo>
                  <a:lnTo>
                    <a:pt x="117824" y="157156"/>
                  </a:lnTo>
                  <a:lnTo>
                    <a:pt x="130136" y="157156"/>
                  </a:lnTo>
                  <a:lnTo>
                    <a:pt x="138003" y="157327"/>
                  </a:lnTo>
                  <a:lnTo>
                    <a:pt x="142791" y="155446"/>
                  </a:lnTo>
                  <a:lnTo>
                    <a:pt x="147237" y="153564"/>
                  </a:lnTo>
                  <a:lnTo>
                    <a:pt x="148605" y="150315"/>
                  </a:lnTo>
                  <a:lnTo>
                    <a:pt x="148605" y="147066"/>
                  </a:lnTo>
                  <a:lnTo>
                    <a:pt x="123125" y="147066"/>
                  </a:lnTo>
                  <a:lnTo>
                    <a:pt x="114233" y="146724"/>
                  </a:lnTo>
                  <a:close/>
                </a:path>
                <a:path w="499745" h="158114">
                  <a:moveTo>
                    <a:pt x="48395" y="117653"/>
                  </a:moveTo>
                  <a:lnTo>
                    <a:pt x="38818" y="122099"/>
                  </a:lnTo>
                  <a:lnTo>
                    <a:pt x="42832" y="128846"/>
                  </a:lnTo>
                  <a:lnTo>
                    <a:pt x="46685" y="136058"/>
                  </a:lnTo>
                  <a:lnTo>
                    <a:pt x="50025" y="143045"/>
                  </a:lnTo>
                  <a:lnTo>
                    <a:pt x="52499" y="149118"/>
                  </a:lnTo>
                  <a:lnTo>
                    <a:pt x="62759" y="144159"/>
                  </a:lnTo>
                  <a:lnTo>
                    <a:pt x="60226" y="138238"/>
                  </a:lnTo>
                  <a:lnTo>
                    <a:pt x="56731" y="131419"/>
                  </a:lnTo>
                  <a:lnTo>
                    <a:pt x="52659" y="124344"/>
                  </a:lnTo>
                  <a:lnTo>
                    <a:pt x="48395" y="117653"/>
                  </a:lnTo>
                  <a:close/>
                </a:path>
                <a:path w="499745" h="158114">
                  <a:moveTo>
                    <a:pt x="141936" y="75414"/>
                  </a:moveTo>
                  <a:lnTo>
                    <a:pt x="136806" y="75414"/>
                  </a:lnTo>
                  <a:lnTo>
                    <a:pt x="136806" y="146211"/>
                  </a:lnTo>
                  <a:lnTo>
                    <a:pt x="136122" y="146724"/>
                  </a:lnTo>
                  <a:lnTo>
                    <a:pt x="131504" y="147066"/>
                  </a:lnTo>
                  <a:lnTo>
                    <a:pt x="148605" y="147066"/>
                  </a:lnTo>
                  <a:lnTo>
                    <a:pt x="148605" y="106366"/>
                  </a:lnTo>
                  <a:lnTo>
                    <a:pt x="141594" y="106366"/>
                  </a:lnTo>
                  <a:lnTo>
                    <a:pt x="141594" y="97474"/>
                  </a:lnTo>
                  <a:lnTo>
                    <a:pt x="148605" y="97474"/>
                  </a:lnTo>
                  <a:lnTo>
                    <a:pt x="148605" y="85161"/>
                  </a:lnTo>
                  <a:lnTo>
                    <a:pt x="141936" y="85161"/>
                  </a:lnTo>
                  <a:lnTo>
                    <a:pt x="141936" y="75414"/>
                  </a:lnTo>
                  <a:close/>
                </a:path>
                <a:path w="499745" h="158114">
                  <a:moveTo>
                    <a:pt x="70797" y="119192"/>
                  </a:moveTo>
                  <a:lnTo>
                    <a:pt x="59852" y="119192"/>
                  </a:lnTo>
                  <a:lnTo>
                    <a:pt x="59852" y="129110"/>
                  </a:lnTo>
                  <a:lnTo>
                    <a:pt x="70797" y="129110"/>
                  </a:lnTo>
                  <a:lnTo>
                    <a:pt x="70797" y="119192"/>
                  </a:lnTo>
                  <a:close/>
                </a:path>
                <a:path w="499745" h="158114">
                  <a:moveTo>
                    <a:pt x="103288" y="119192"/>
                  </a:moveTo>
                  <a:lnTo>
                    <a:pt x="82425" y="119192"/>
                  </a:lnTo>
                  <a:lnTo>
                    <a:pt x="82425" y="129110"/>
                  </a:lnTo>
                  <a:lnTo>
                    <a:pt x="136806" y="129110"/>
                  </a:lnTo>
                  <a:lnTo>
                    <a:pt x="136806" y="122270"/>
                  </a:lnTo>
                  <a:lnTo>
                    <a:pt x="103288" y="122270"/>
                  </a:lnTo>
                  <a:lnTo>
                    <a:pt x="103288" y="119192"/>
                  </a:lnTo>
                  <a:close/>
                </a:path>
                <a:path w="499745" h="158114">
                  <a:moveTo>
                    <a:pt x="158866" y="119192"/>
                  </a:moveTo>
                  <a:lnTo>
                    <a:pt x="148605" y="119192"/>
                  </a:lnTo>
                  <a:lnTo>
                    <a:pt x="148605" y="129110"/>
                  </a:lnTo>
                  <a:lnTo>
                    <a:pt x="158866" y="129110"/>
                  </a:lnTo>
                  <a:lnTo>
                    <a:pt x="158866" y="119192"/>
                  </a:lnTo>
                  <a:close/>
                </a:path>
                <a:path w="499745" h="158114">
                  <a:moveTo>
                    <a:pt x="114746" y="60023"/>
                  </a:moveTo>
                  <a:lnTo>
                    <a:pt x="103288" y="60023"/>
                  </a:lnTo>
                  <a:lnTo>
                    <a:pt x="103288" y="122270"/>
                  </a:lnTo>
                  <a:lnTo>
                    <a:pt x="114746" y="122270"/>
                  </a:lnTo>
                  <a:lnTo>
                    <a:pt x="114746" y="60023"/>
                  </a:lnTo>
                  <a:close/>
                </a:path>
                <a:path w="499745" h="158114">
                  <a:moveTo>
                    <a:pt x="136806" y="119192"/>
                  </a:moveTo>
                  <a:lnTo>
                    <a:pt x="114746" y="119192"/>
                  </a:lnTo>
                  <a:lnTo>
                    <a:pt x="114746" y="122270"/>
                  </a:lnTo>
                  <a:lnTo>
                    <a:pt x="136806" y="122270"/>
                  </a:lnTo>
                  <a:lnTo>
                    <a:pt x="136806" y="119192"/>
                  </a:lnTo>
                  <a:close/>
                </a:path>
                <a:path w="499745" h="158114">
                  <a:moveTo>
                    <a:pt x="57116" y="6498"/>
                  </a:moveTo>
                  <a:lnTo>
                    <a:pt x="8721" y="6498"/>
                  </a:lnTo>
                  <a:lnTo>
                    <a:pt x="8721" y="114233"/>
                  </a:lnTo>
                  <a:lnTo>
                    <a:pt x="57116" y="114233"/>
                  </a:lnTo>
                  <a:lnTo>
                    <a:pt x="57116" y="103630"/>
                  </a:lnTo>
                  <a:lnTo>
                    <a:pt x="20007" y="103630"/>
                  </a:lnTo>
                  <a:lnTo>
                    <a:pt x="20007" y="81228"/>
                  </a:lnTo>
                  <a:lnTo>
                    <a:pt x="57116" y="81228"/>
                  </a:lnTo>
                  <a:lnTo>
                    <a:pt x="57116" y="71310"/>
                  </a:lnTo>
                  <a:lnTo>
                    <a:pt x="20007" y="71310"/>
                  </a:lnTo>
                  <a:lnTo>
                    <a:pt x="20007" y="49250"/>
                  </a:lnTo>
                  <a:lnTo>
                    <a:pt x="57116" y="49250"/>
                  </a:lnTo>
                  <a:lnTo>
                    <a:pt x="57116" y="39160"/>
                  </a:lnTo>
                  <a:lnTo>
                    <a:pt x="20007" y="39160"/>
                  </a:lnTo>
                  <a:lnTo>
                    <a:pt x="20007" y="17271"/>
                  </a:lnTo>
                  <a:lnTo>
                    <a:pt x="57116" y="17271"/>
                  </a:lnTo>
                  <a:lnTo>
                    <a:pt x="57116" y="6498"/>
                  </a:lnTo>
                  <a:close/>
                </a:path>
                <a:path w="499745" h="158114">
                  <a:moveTo>
                    <a:pt x="82425" y="97474"/>
                  </a:moveTo>
                  <a:lnTo>
                    <a:pt x="76782" y="97474"/>
                  </a:lnTo>
                  <a:lnTo>
                    <a:pt x="76782" y="106366"/>
                  </a:lnTo>
                  <a:lnTo>
                    <a:pt x="82425" y="106366"/>
                  </a:lnTo>
                  <a:lnTo>
                    <a:pt x="82425" y="97474"/>
                  </a:lnTo>
                  <a:close/>
                </a:path>
                <a:path w="499745" h="158114">
                  <a:moveTo>
                    <a:pt x="103288" y="97474"/>
                  </a:moveTo>
                  <a:lnTo>
                    <a:pt x="82425" y="97474"/>
                  </a:lnTo>
                  <a:lnTo>
                    <a:pt x="82425" y="106366"/>
                  </a:lnTo>
                  <a:lnTo>
                    <a:pt x="103288" y="106366"/>
                  </a:lnTo>
                  <a:lnTo>
                    <a:pt x="103288" y="97474"/>
                  </a:lnTo>
                  <a:close/>
                </a:path>
                <a:path w="499745" h="158114">
                  <a:moveTo>
                    <a:pt x="136806" y="97474"/>
                  </a:moveTo>
                  <a:lnTo>
                    <a:pt x="114746" y="97474"/>
                  </a:lnTo>
                  <a:lnTo>
                    <a:pt x="114746" y="106366"/>
                  </a:lnTo>
                  <a:lnTo>
                    <a:pt x="136806" y="106366"/>
                  </a:lnTo>
                  <a:lnTo>
                    <a:pt x="136806" y="97474"/>
                  </a:lnTo>
                  <a:close/>
                </a:path>
                <a:path w="499745" h="158114">
                  <a:moveTo>
                    <a:pt x="148605" y="97474"/>
                  </a:moveTo>
                  <a:lnTo>
                    <a:pt x="141594" y="97474"/>
                  </a:lnTo>
                  <a:lnTo>
                    <a:pt x="141594" y="106366"/>
                  </a:lnTo>
                  <a:lnTo>
                    <a:pt x="148605" y="106366"/>
                  </a:lnTo>
                  <a:lnTo>
                    <a:pt x="148605" y="97474"/>
                  </a:lnTo>
                  <a:close/>
                </a:path>
                <a:path w="499745" h="158114">
                  <a:moveTo>
                    <a:pt x="57116" y="81228"/>
                  </a:moveTo>
                  <a:lnTo>
                    <a:pt x="45659" y="81228"/>
                  </a:lnTo>
                  <a:lnTo>
                    <a:pt x="45659" y="103630"/>
                  </a:lnTo>
                  <a:lnTo>
                    <a:pt x="57116" y="103630"/>
                  </a:lnTo>
                  <a:lnTo>
                    <a:pt x="57116" y="81228"/>
                  </a:lnTo>
                  <a:close/>
                </a:path>
                <a:path w="499745" h="158114">
                  <a:moveTo>
                    <a:pt x="136806" y="75414"/>
                  </a:moveTo>
                  <a:lnTo>
                    <a:pt x="114746" y="75414"/>
                  </a:lnTo>
                  <a:lnTo>
                    <a:pt x="114746" y="85161"/>
                  </a:lnTo>
                  <a:lnTo>
                    <a:pt x="136806" y="85161"/>
                  </a:lnTo>
                  <a:lnTo>
                    <a:pt x="136806" y="75414"/>
                  </a:lnTo>
                  <a:close/>
                </a:path>
                <a:path w="499745" h="158114">
                  <a:moveTo>
                    <a:pt x="148605" y="75414"/>
                  </a:moveTo>
                  <a:lnTo>
                    <a:pt x="141936" y="75414"/>
                  </a:lnTo>
                  <a:lnTo>
                    <a:pt x="141936" y="85161"/>
                  </a:lnTo>
                  <a:lnTo>
                    <a:pt x="148605" y="85161"/>
                  </a:lnTo>
                  <a:lnTo>
                    <a:pt x="148605" y="75414"/>
                  </a:lnTo>
                  <a:close/>
                </a:path>
                <a:path w="499745" h="158114">
                  <a:moveTo>
                    <a:pt x="57116" y="49250"/>
                  </a:moveTo>
                  <a:lnTo>
                    <a:pt x="45659" y="49250"/>
                  </a:lnTo>
                  <a:lnTo>
                    <a:pt x="45659" y="71310"/>
                  </a:lnTo>
                  <a:lnTo>
                    <a:pt x="57116" y="71310"/>
                  </a:lnTo>
                  <a:lnTo>
                    <a:pt x="57116" y="49250"/>
                  </a:lnTo>
                  <a:close/>
                </a:path>
                <a:path w="499745" h="158114">
                  <a:moveTo>
                    <a:pt x="85161" y="55748"/>
                  </a:moveTo>
                  <a:lnTo>
                    <a:pt x="60365" y="55748"/>
                  </a:lnTo>
                  <a:lnTo>
                    <a:pt x="60365" y="65495"/>
                  </a:lnTo>
                  <a:lnTo>
                    <a:pt x="103288" y="65495"/>
                  </a:lnTo>
                  <a:lnTo>
                    <a:pt x="103288" y="60023"/>
                  </a:lnTo>
                  <a:lnTo>
                    <a:pt x="158182" y="60023"/>
                  </a:lnTo>
                  <a:lnTo>
                    <a:pt x="158182" y="59681"/>
                  </a:lnTo>
                  <a:lnTo>
                    <a:pt x="85161" y="59681"/>
                  </a:lnTo>
                  <a:lnTo>
                    <a:pt x="85161" y="55748"/>
                  </a:lnTo>
                  <a:close/>
                </a:path>
                <a:path w="499745" h="158114">
                  <a:moveTo>
                    <a:pt x="158182" y="60023"/>
                  </a:moveTo>
                  <a:lnTo>
                    <a:pt x="114746" y="60023"/>
                  </a:lnTo>
                  <a:lnTo>
                    <a:pt x="114746" y="65495"/>
                  </a:lnTo>
                  <a:lnTo>
                    <a:pt x="158182" y="65495"/>
                  </a:lnTo>
                  <a:lnTo>
                    <a:pt x="158182" y="60023"/>
                  </a:lnTo>
                  <a:close/>
                </a:path>
                <a:path w="499745" h="158114">
                  <a:moveTo>
                    <a:pt x="96619" y="171"/>
                  </a:moveTo>
                  <a:lnTo>
                    <a:pt x="85161" y="171"/>
                  </a:lnTo>
                  <a:lnTo>
                    <a:pt x="85161" y="59681"/>
                  </a:lnTo>
                  <a:lnTo>
                    <a:pt x="96619" y="59681"/>
                  </a:lnTo>
                  <a:lnTo>
                    <a:pt x="96619" y="171"/>
                  </a:lnTo>
                  <a:close/>
                </a:path>
                <a:path w="499745" h="158114">
                  <a:moveTo>
                    <a:pt x="122099" y="55748"/>
                  </a:moveTo>
                  <a:lnTo>
                    <a:pt x="96619" y="55748"/>
                  </a:lnTo>
                  <a:lnTo>
                    <a:pt x="96619" y="59681"/>
                  </a:lnTo>
                  <a:lnTo>
                    <a:pt x="122099" y="59681"/>
                  </a:lnTo>
                  <a:lnTo>
                    <a:pt x="122099" y="55748"/>
                  </a:lnTo>
                  <a:close/>
                </a:path>
                <a:path w="499745" h="158114">
                  <a:moveTo>
                    <a:pt x="133557" y="171"/>
                  </a:moveTo>
                  <a:lnTo>
                    <a:pt x="122099" y="171"/>
                  </a:lnTo>
                  <a:lnTo>
                    <a:pt x="122099" y="59681"/>
                  </a:lnTo>
                  <a:lnTo>
                    <a:pt x="133557" y="59681"/>
                  </a:lnTo>
                  <a:lnTo>
                    <a:pt x="133557" y="171"/>
                  </a:lnTo>
                  <a:close/>
                </a:path>
                <a:path w="499745" h="158114">
                  <a:moveTo>
                    <a:pt x="158182" y="55748"/>
                  </a:moveTo>
                  <a:lnTo>
                    <a:pt x="133557" y="55748"/>
                  </a:lnTo>
                  <a:lnTo>
                    <a:pt x="133557" y="59681"/>
                  </a:lnTo>
                  <a:lnTo>
                    <a:pt x="158182" y="59681"/>
                  </a:lnTo>
                  <a:lnTo>
                    <a:pt x="158182" y="55748"/>
                  </a:lnTo>
                  <a:close/>
                </a:path>
                <a:path w="499745" h="158114">
                  <a:moveTo>
                    <a:pt x="85161" y="34885"/>
                  </a:moveTo>
                  <a:lnTo>
                    <a:pt x="68745" y="34885"/>
                  </a:lnTo>
                  <a:lnTo>
                    <a:pt x="68745" y="44462"/>
                  </a:lnTo>
                  <a:lnTo>
                    <a:pt x="85161" y="44462"/>
                  </a:lnTo>
                  <a:lnTo>
                    <a:pt x="85161" y="34885"/>
                  </a:lnTo>
                  <a:close/>
                </a:path>
                <a:path w="499745" h="158114">
                  <a:moveTo>
                    <a:pt x="122099" y="34885"/>
                  </a:moveTo>
                  <a:lnTo>
                    <a:pt x="96619" y="34885"/>
                  </a:lnTo>
                  <a:lnTo>
                    <a:pt x="96619" y="44462"/>
                  </a:lnTo>
                  <a:lnTo>
                    <a:pt x="122099" y="44462"/>
                  </a:lnTo>
                  <a:lnTo>
                    <a:pt x="122099" y="34885"/>
                  </a:lnTo>
                  <a:close/>
                </a:path>
                <a:path w="499745" h="158114">
                  <a:moveTo>
                    <a:pt x="151683" y="34885"/>
                  </a:moveTo>
                  <a:lnTo>
                    <a:pt x="133557" y="34885"/>
                  </a:lnTo>
                  <a:lnTo>
                    <a:pt x="133557" y="44462"/>
                  </a:lnTo>
                  <a:lnTo>
                    <a:pt x="151683" y="44462"/>
                  </a:lnTo>
                  <a:lnTo>
                    <a:pt x="151683" y="34885"/>
                  </a:lnTo>
                  <a:close/>
                </a:path>
                <a:path w="499745" h="158114">
                  <a:moveTo>
                    <a:pt x="57116" y="17271"/>
                  </a:moveTo>
                  <a:lnTo>
                    <a:pt x="45659" y="17271"/>
                  </a:lnTo>
                  <a:lnTo>
                    <a:pt x="45659" y="39160"/>
                  </a:lnTo>
                  <a:lnTo>
                    <a:pt x="57116" y="39160"/>
                  </a:lnTo>
                  <a:lnTo>
                    <a:pt x="57116" y="17271"/>
                  </a:lnTo>
                  <a:close/>
                </a:path>
                <a:path w="499745" h="158114">
                  <a:moveTo>
                    <a:pt x="85161" y="14877"/>
                  </a:moveTo>
                  <a:lnTo>
                    <a:pt x="64298" y="14877"/>
                  </a:lnTo>
                  <a:lnTo>
                    <a:pt x="64298" y="24625"/>
                  </a:lnTo>
                  <a:lnTo>
                    <a:pt x="85161" y="24625"/>
                  </a:lnTo>
                  <a:lnTo>
                    <a:pt x="85161" y="14877"/>
                  </a:lnTo>
                  <a:close/>
                </a:path>
                <a:path w="499745" h="158114">
                  <a:moveTo>
                    <a:pt x="122099" y="14877"/>
                  </a:moveTo>
                  <a:lnTo>
                    <a:pt x="96619" y="14877"/>
                  </a:lnTo>
                  <a:lnTo>
                    <a:pt x="96619" y="24625"/>
                  </a:lnTo>
                  <a:lnTo>
                    <a:pt x="122099" y="24625"/>
                  </a:lnTo>
                  <a:lnTo>
                    <a:pt x="122099" y="14877"/>
                  </a:lnTo>
                  <a:close/>
                </a:path>
                <a:path w="499745" h="158114">
                  <a:moveTo>
                    <a:pt x="154591" y="14877"/>
                  </a:moveTo>
                  <a:lnTo>
                    <a:pt x="133557" y="14877"/>
                  </a:lnTo>
                  <a:lnTo>
                    <a:pt x="133557" y="24625"/>
                  </a:lnTo>
                  <a:lnTo>
                    <a:pt x="154591" y="24625"/>
                  </a:lnTo>
                  <a:lnTo>
                    <a:pt x="154591" y="14877"/>
                  </a:lnTo>
                  <a:close/>
                </a:path>
                <a:path w="499745" h="158114">
                  <a:moveTo>
                    <a:pt x="215640" y="94664"/>
                  </a:moveTo>
                  <a:lnTo>
                    <a:pt x="203670" y="98424"/>
                  </a:lnTo>
                  <a:lnTo>
                    <a:pt x="203670" y="157327"/>
                  </a:lnTo>
                  <a:lnTo>
                    <a:pt x="215640" y="157327"/>
                  </a:lnTo>
                  <a:lnTo>
                    <a:pt x="215640" y="94664"/>
                  </a:lnTo>
                  <a:close/>
                </a:path>
                <a:path w="499745" h="158114">
                  <a:moveTo>
                    <a:pt x="278400" y="142620"/>
                  </a:moveTo>
                  <a:lnTo>
                    <a:pt x="280452" y="146040"/>
                  </a:lnTo>
                  <a:lnTo>
                    <a:pt x="281649" y="151512"/>
                  </a:lnTo>
                  <a:lnTo>
                    <a:pt x="281991" y="155275"/>
                  </a:lnTo>
                  <a:lnTo>
                    <a:pt x="289516" y="155788"/>
                  </a:lnTo>
                  <a:lnTo>
                    <a:pt x="297040" y="155959"/>
                  </a:lnTo>
                  <a:lnTo>
                    <a:pt x="301486" y="155275"/>
                  </a:lnTo>
                  <a:lnTo>
                    <a:pt x="306787" y="154762"/>
                  </a:lnTo>
                  <a:lnTo>
                    <a:pt x="310037" y="153222"/>
                  </a:lnTo>
                  <a:lnTo>
                    <a:pt x="313457" y="148605"/>
                  </a:lnTo>
                  <a:lnTo>
                    <a:pt x="315795" y="143475"/>
                  </a:lnTo>
                  <a:lnTo>
                    <a:pt x="293107" y="143475"/>
                  </a:lnTo>
                  <a:lnTo>
                    <a:pt x="286095" y="143304"/>
                  </a:lnTo>
                  <a:lnTo>
                    <a:pt x="278400" y="142620"/>
                  </a:lnTo>
                  <a:close/>
                </a:path>
                <a:path w="499745" h="158114">
                  <a:moveTo>
                    <a:pt x="297553" y="33517"/>
                  </a:moveTo>
                  <a:lnTo>
                    <a:pt x="289374" y="67390"/>
                  </a:lnTo>
                  <a:lnTo>
                    <a:pt x="277139" y="99163"/>
                  </a:lnTo>
                  <a:lnTo>
                    <a:pt x="260832" y="126414"/>
                  </a:lnTo>
                  <a:lnTo>
                    <a:pt x="240436" y="146724"/>
                  </a:lnTo>
                  <a:lnTo>
                    <a:pt x="244199" y="148605"/>
                  </a:lnTo>
                  <a:lnTo>
                    <a:pt x="248816" y="151854"/>
                  </a:lnTo>
                  <a:lnTo>
                    <a:pt x="251381" y="154591"/>
                  </a:lnTo>
                  <a:lnTo>
                    <a:pt x="271116" y="133150"/>
                  </a:lnTo>
                  <a:lnTo>
                    <a:pt x="287164" y="105041"/>
                  </a:lnTo>
                  <a:lnTo>
                    <a:pt x="299429" y="72635"/>
                  </a:lnTo>
                  <a:lnTo>
                    <a:pt x="307813" y="38305"/>
                  </a:lnTo>
                  <a:lnTo>
                    <a:pt x="297553" y="33517"/>
                  </a:lnTo>
                  <a:close/>
                </a:path>
                <a:path w="499745" h="158114">
                  <a:moveTo>
                    <a:pt x="321152" y="28729"/>
                  </a:moveTo>
                  <a:lnTo>
                    <a:pt x="316022" y="28729"/>
                  </a:lnTo>
                  <a:lnTo>
                    <a:pt x="315922" y="33517"/>
                  </a:lnTo>
                  <a:lnTo>
                    <a:pt x="313243" y="79558"/>
                  </a:lnTo>
                  <a:lnTo>
                    <a:pt x="306787" y="131390"/>
                  </a:lnTo>
                  <a:lnTo>
                    <a:pt x="299092" y="143475"/>
                  </a:lnTo>
                  <a:lnTo>
                    <a:pt x="315795" y="143475"/>
                  </a:lnTo>
                  <a:lnTo>
                    <a:pt x="318133" y="138347"/>
                  </a:lnTo>
                  <a:lnTo>
                    <a:pt x="321879" y="118102"/>
                  </a:lnTo>
                  <a:lnTo>
                    <a:pt x="325048" y="84806"/>
                  </a:lnTo>
                  <a:lnTo>
                    <a:pt x="327666" y="40870"/>
                  </a:lnTo>
                  <a:lnTo>
                    <a:pt x="321152" y="40870"/>
                  </a:lnTo>
                  <a:lnTo>
                    <a:pt x="321152" y="28729"/>
                  </a:lnTo>
                  <a:close/>
                </a:path>
                <a:path w="499745" h="158114">
                  <a:moveTo>
                    <a:pt x="273099" y="32491"/>
                  </a:moveTo>
                  <a:lnTo>
                    <a:pt x="266168" y="55222"/>
                  </a:lnTo>
                  <a:lnTo>
                    <a:pt x="256255" y="77231"/>
                  </a:lnTo>
                  <a:lnTo>
                    <a:pt x="243905" y="96579"/>
                  </a:lnTo>
                  <a:lnTo>
                    <a:pt x="229663" y="111326"/>
                  </a:lnTo>
                  <a:lnTo>
                    <a:pt x="233083" y="113207"/>
                  </a:lnTo>
                  <a:lnTo>
                    <a:pt x="237187" y="116285"/>
                  </a:lnTo>
                  <a:lnTo>
                    <a:pt x="239752" y="118850"/>
                  </a:lnTo>
                  <a:lnTo>
                    <a:pt x="253676" y="103245"/>
                  </a:lnTo>
                  <a:lnTo>
                    <a:pt x="265852" y="83152"/>
                  </a:lnTo>
                  <a:lnTo>
                    <a:pt x="275752" y="60558"/>
                  </a:lnTo>
                  <a:lnTo>
                    <a:pt x="282846" y="37450"/>
                  </a:lnTo>
                  <a:lnTo>
                    <a:pt x="273099" y="32491"/>
                  </a:lnTo>
                  <a:close/>
                </a:path>
                <a:path w="499745" h="158114">
                  <a:moveTo>
                    <a:pt x="203670" y="86036"/>
                  </a:moveTo>
                  <a:lnTo>
                    <a:pt x="185169" y="91304"/>
                  </a:lnTo>
                  <a:lnTo>
                    <a:pt x="171691" y="94909"/>
                  </a:lnTo>
                  <a:lnTo>
                    <a:pt x="175111" y="107392"/>
                  </a:lnTo>
                  <a:lnTo>
                    <a:pt x="203670" y="98424"/>
                  </a:lnTo>
                  <a:lnTo>
                    <a:pt x="203670" y="86036"/>
                  </a:lnTo>
                  <a:close/>
                </a:path>
                <a:path w="499745" h="158114">
                  <a:moveTo>
                    <a:pt x="215640" y="82530"/>
                  </a:moveTo>
                  <a:lnTo>
                    <a:pt x="203670" y="86036"/>
                  </a:lnTo>
                  <a:lnTo>
                    <a:pt x="203670" y="98424"/>
                  </a:lnTo>
                  <a:lnTo>
                    <a:pt x="215640" y="94664"/>
                  </a:lnTo>
                  <a:lnTo>
                    <a:pt x="215640" y="82530"/>
                  </a:lnTo>
                  <a:close/>
                </a:path>
                <a:path w="499745" h="158114">
                  <a:moveTo>
                    <a:pt x="235477" y="76611"/>
                  </a:moveTo>
                  <a:lnTo>
                    <a:pt x="215640" y="82530"/>
                  </a:lnTo>
                  <a:lnTo>
                    <a:pt x="215640" y="94664"/>
                  </a:lnTo>
                  <a:lnTo>
                    <a:pt x="237187" y="87897"/>
                  </a:lnTo>
                  <a:lnTo>
                    <a:pt x="235477" y="76611"/>
                  </a:lnTo>
                  <a:close/>
                </a:path>
                <a:path w="499745" h="158114">
                  <a:moveTo>
                    <a:pt x="215640" y="171"/>
                  </a:moveTo>
                  <a:lnTo>
                    <a:pt x="203670" y="171"/>
                  </a:lnTo>
                  <a:lnTo>
                    <a:pt x="203670" y="86036"/>
                  </a:lnTo>
                  <a:lnTo>
                    <a:pt x="215640" y="82530"/>
                  </a:lnTo>
                  <a:lnTo>
                    <a:pt x="215640" y="171"/>
                  </a:lnTo>
                  <a:close/>
                </a:path>
                <a:path w="499745" h="158114">
                  <a:moveTo>
                    <a:pt x="257024" y="0"/>
                  </a:moveTo>
                  <a:lnTo>
                    <a:pt x="251862" y="19115"/>
                  </a:lnTo>
                  <a:lnTo>
                    <a:pt x="245096" y="36980"/>
                  </a:lnTo>
                  <a:lnTo>
                    <a:pt x="236728" y="52857"/>
                  </a:lnTo>
                  <a:lnTo>
                    <a:pt x="226756" y="66008"/>
                  </a:lnTo>
                  <a:lnTo>
                    <a:pt x="229492" y="67719"/>
                  </a:lnTo>
                  <a:lnTo>
                    <a:pt x="234622" y="71481"/>
                  </a:lnTo>
                  <a:lnTo>
                    <a:pt x="236674" y="73362"/>
                  </a:lnTo>
                  <a:lnTo>
                    <a:pt x="246841" y="59075"/>
                  </a:lnTo>
                  <a:lnTo>
                    <a:pt x="255677" y="42046"/>
                  </a:lnTo>
                  <a:lnTo>
                    <a:pt x="256128" y="40870"/>
                  </a:lnTo>
                  <a:lnTo>
                    <a:pt x="250355" y="40870"/>
                  </a:lnTo>
                  <a:lnTo>
                    <a:pt x="255827" y="28729"/>
                  </a:lnTo>
                  <a:lnTo>
                    <a:pt x="260784" y="28729"/>
                  </a:lnTo>
                  <a:lnTo>
                    <a:pt x="263007" y="22933"/>
                  </a:lnTo>
                  <a:lnTo>
                    <a:pt x="268653" y="2394"/>
                  </a:lnTo>
                  <a:lnTo>
                    <a:pt x="257024" y="0"/>
                  </a:lnTo>
                  <a:close/>
                </a:path>
                <a:path w="499745" h="158114">
                  <a:moveTo>
                    <a:pt x="182465" y="9918"/>
                  </a:moveTo>
                  <a:lnTo>
                    <a:pt x="180642" y="25699"/>
                  </a:lnTo>
                  <a:lnTo>
                    <a:pt x="178147" y="40999"/>
                  </a:lnTo>
                  <a:lnTo>
                    <a:pt x="174818" y="55080"/>
                  </a:lnTo>
                  <a:lnTo>
                    <a:pt x="170494" y="67206"/>
                  </a:lnTo>
                  <a:lnTo>
                    <a:pt x="173230" y="68403"/>
                  </a:lnTo>
                  <a:lnTo>
                    <a:pt x="178190" y="71310"/>
                  </a:lnTo>
                  <a:lnTo>
                    <a:pt x="180242" y="72849"/>
                  </a:lnTo>
                  <a:lnTo>
                    <a:pt x="184707" y="60087"/>
                  </a:lnTo>
                  <a:lnTo>
                    <a:pt x="187796" y="47540"/>
                  </a:lnTo>
                  <a:lnTo>
                    <a:pt x="181439" y="47540"/>
                  </a:lnTo>
                  <a:lnTo>
                    <a:pt x="183491" y="35056"/>
                  </a:lnTo>
                  <a:lnTo>
                    <a:pt x="190201" y="35056"/>
                  </a:lnTo>
                  <a:lnTo>
                    <a:pt x="191336" y="28729"/>
                  </a:lnTo>
                  <a:lnTo>
                    <a:pt x="193580" y="11799"/>
                  </a:lnTo>
                  <a:lnTo>
                    <a:pt x="182465" y="9918"/>
                  </a:lnTo>
                  <a:close/>
                </a:path>
                <a:path w="499745" h="158114">
                  <a:moveTo>
                    <a:pt x="190201" y="35056"/>
                  </a:moveTo>
                  <a:lnTo>
                    <a:pt x="183491" y="35056"/>
                  </a:lnTo>
                  <a:lnTo>
                    <a:pt x="181439" y="47540"/>
                  </a:lnTo>
                  <a:lnTo>
                    <a:pt x="187796" y="47540"/>
                  </a:lnTo>
                  <a:lnTo>
                    <a:pt x="188386" y="45146"/>
                  </a:lnTo>
                  <a:lnTo>
                    <a:pt x="190201" y="35056"/>
                  </a:lnTo>
                  <a:close/>
                </a:path>
                <a:path w="499745" h="158114">
                  <a:moveTo>
                    <a:pt x="203670" y="35056"/>
                  </a:moveTo>
                  <a:lnTo>
                    <a:pt x="190201" y="35056"/>
                  </a:lnTo>
                  <a:lnTo>
                    <a:pt x="188386" y="45146"/>
                  </a:lnTo>
                  <a:lnTo>
                    <a:pt x="187796" y="47540"/>
                  </a:lnTo>
                  <a:lnTo>
                    <a:pt x="203670" y="47540"/>
                  </a:lnTo>
                  <a:lnTo>
                    <a:pt x="203670" y="35056"/>
                  </a:lnTo>
                  <a:close/>
                </a:path>
                <a:path w="499745" h="158114">
                  <a:moveTo>
                    <a:pt x="233254" y="35056"/>
                  </a:moveTo>
                  <a:lnTo>
                    <a:pt x="215640" y="35056"/>
                  </a:lnTo>
                  <a:lnTo>
                    <a:pt x="215640" y="47540"/>
                  </a:lnTo>
                  <a:lnTo>
                    <a:pt x="233254" y="47540"/>
                  </a:lnTo>
                  <a:lnTo>
                    <a:pt x="233254" y="35056"/>
                  </a:lnTo>
                  <a:close/>
                </a:path>
                <a:path w="499745" h="158114">
                  <a:moveTo>
                    <a:pt x="260784" y="28729"/>
                  </a:moveTo>
                  <a:lnTo>
                    <a:pt x="255827" y="28729"/>
                  </a:lnTo>
                  <a:lnTo>
                    <a:pt x="250355" y="40870"/>
                  </a:lnTo>
                  <a:lnTo>
                    <a:pt x="256128" y="40870"/>
                  </a:lnTo>
                  <a:lnTo>
                    <a:pt x="260784" y="28729"/>
                  </a:lnTo>
                  <a:close/>
                </a:path>
                <a:path w="499745" h="158114">
                  <a:moveTo>
                    <a:pt x="316022" y="28729"/>
                  </a:moveTo>
                  <a:lnTo>
                    <a:pt x="260784" y="28729"/>
                  </a:lnTo>
                  <a:lnTo>
                    <a:pt x="256128" y="40870"/>
                  </a:lnTo>
                  <a:lnTo>
                    <a:pt x="270544" y="40870"/>
                  </a:lnTo>
                  <a:lnTo>
                    <a:pt x="273099" y="32491"/>
                  </a:lnTo>
                  <a:lnTo>
                    <a:pt x="315982" y="32491"/>
                  </a:lnTo>
                  <a:lnTo>
                    <a:pt x="316022" y="28729"/>
                  </a:lnTo>
                  <a:close/>
                </a:path>
                <a:path w="499745" h="158114">
                  <a:moveTo>
                    <a:pt x="315982" y="32491"/>
                  </a:moveTo>
                  <a:lnTo>
                    <a:pt x="273099" y="32491"/>
                  </a:lnTo>
                  <a:lnTo>
                    <a:pt x="282846" y="37450"/>
                  </a:lnTo>
                  <a:lnTo>
                    <a:pt x="281796" y="40870"/>
                  </a:lnTo>
                  <a:lnTo>
                    <a:pt x="295777" y="40870"/>
                  </a:lnTo>
                  <a:lnTo>
                    <a:pt x="297553" y="33517"/>
                  </a:lnTo>
                  <a:lnTo>
                    <a:pt x="315922" y="33517"/>
                  </a:lnTo>
                  <a:lnTo>
                    <a:pt x="315982" y="32491"/>
                  </a:lnTo>
                  <a:close/>
                </a:path>
                <a:path w="499745" h="158114">
                  <a:moveTo>
                    <a:pt x="315922" y="33517"/>
                  </a:moveTo>
                  <a:lnTo>
                    <a:pt x="297553" y="33517"/>
                  </a:lnTo>
                  <a:lnTo>
                    <a:pt x="307813" y="38305"/>
                  </a:lnTo>
                  <a:lnTo>
                    <a:pt x="307187" y="40870"/>
                  </a:lnTo>
                  <a:lnTo>
                    <a:pt x="315494" y="40870"/>
                  </a:lnTo>
                  <a:lnTo>
                    <a:pt x="315922" y="33517"/>
                  </a:lnTo>
                  <a:close/>
                </a:path>
                <a:path w="499745" h="158114">
                  <a:moveTo>
                    <a:pt x="328163" y="28729"/>
                  </a:moveTo>
                  <a:lnTo>
                    <a:pt x="321152" y="28729"/>
                  </a:lnTo>
                  <a:lnTo>
                    <a:pt x="321152" y="40870"/>
                  </a:lnTo>
                  <a:lnTo>
                    <a:pt x="327666" y="40870"/>
                  </a:lnTo>
                  <a:lnTo>
                    <a:pt x="328023" y="35056"/>
                  </a:lnTo>
                  <a:lnTo>
                    <a:pt x="328163" y="33517"/>
                  </a:lnTo>
                  <a:lnTo>
                    <a:pt x="328163" y="28729"/>
                  </a:lnTo>
                  <a:close/>
                </a:path>
                <a:path w="499745" h="158114">
                  <a:moveTo>
                    <a:pt x="428374" y="171"/>
                  </a:moveTo>
                  <a:lnTo>
                    <a:pt x="415206" y="171"/>
                  </a:lnTo>
                  <a:lnTo>
                    <a:pt x="415206" y="157840"/>
                  </a:lnTo>
                  <a:lnTo>
                    <a:pt x="428374" y="157840"/>
                  </a:lnTo>
                  <a:lnTo>
                    <a:pt x="428374" y="171"/>
                  </a:lnTo>
                  <a:close/>
                </a:path>
                <a:path w="499745" h="158114">
                  <a:moveTo>
                    <a:pt x="415206" y="120731"/>
                  </a:moveTo>
                  <a:lnTo>
                    <a:pt x="345606" y="120731"/>
                  </a:lnTo>
                  <a:lnTo>
                    <a:pt x="345606" y="132531"/>
                  </a:lnTo>
                  <a:lnTo>
                    <a:pt x="415206" y="132531"/>
                  </a:lnTo>
                  <a:lnTo>
                    <a:pt x="415206" y="120731"/>
                  </a:lnTo>
                  <a:close/>
                </a:path>
                <a:path w="499745" h="158114">
                  <a:moveTo>
                    <a:pt x="499342" y="120731"/>
                  </a:moveTo>
                  <a:lnTo>
                    <a:pt x="428374" y="120731"/>
                  </a:lnTo>
                  <a:lnTo>
                    <a:pt x="428374" y="132531"/>
                  </a:lnTo>
                  <a:lnTo>
                    <a:pt x="499342" y="132531"/>
                  </a:lnTo>
                  <a:lnTo>
                    <a:pt x="499342" y="120731"/>
                  </a:lnTo>
                  <a:close/>
                </a:path>
                <a:path w="499745" h="158114">
                  <a:moveTo>
                    <a:pt x="415206" y="40015"/>
                  </a:moveTo>
                  <a:lnTo>
                    <a:pt x="363562" y="40015"/>
                  </a:lnTo>
                  <a:lnTo>
                    <a:pt x="363562" y="106708"/>
                  </a:lnTo>
                  <a:lnTo>
                    <a:pt x="415206" y="106708"/>
                  </a:lnTo>
                  <a:lnTo>
                    <a:pt x="415206" y="96106"/>
                  </a:lnTo>
                  <a:lnTo>
                    <a:pt x="375875" y="96106"/>
                  </a:lnTo>
                  <a:lnTo>
                    <a:pt x="375875" y="78321"/>
                  </a:lnTo>
                  <a:lnTo>
                    <a:pt x="415206" y="78321"/>
                  </a:lnTo>
                  <a:lnTo>
                    <a:pt x="415206" y="68232"/>
                  </a:lnTo>
                  <a:lnTo>
                    <a:pt x="375875" y="68232"/>
                  </a:lnTo>
                  <a:lnTo>
                    <a:pt x="375875" y="50789"/>
                  </a:lnTo>
                  <a:lnTo>
                    <a:pt x="415206" y="50789"/>
                  </a:lnTo>
                  <a:lnTo>
                    <a:pt x="415206" y="40015"/>
                  </a:lnTo>
                  <a:close/>
                </a:path>
                <a:path w="499745" h="158114">
                  <a:moveTo>
                    <a:pt x="481215" y="40015"/>
                  </a:moveTo>
                  <a:lnTo>
                    <a:pt x="428374" y="40015"/>
                  </a:lnTo>
                  <a:lnTo>
                    <a:pt x="428374" y="50789"/>
                  </a:lnTo>
                  <a:lnTo>
                    <a:pt x="468390" y="50789"/>
                  </a:lnTo>
                  <a:lnTo>
                    <a:pt x="468390" y="68232"/>
                  </a:lnTo>
                  <a:lnTo>
                    <a:pt x="428374" y="68232"/>
                  </a:lnTo>
                  <a:lnTo>
                    <a:pt x="428374" y="78321"/>
                  </a:lnTo>
                  <a:lnTo>
                    <a:pt x="468390" y="78321"/>
                  </a:lnTo>
                  <a:lnTo>
                    <a:pt x="468390" y="96106"/>
                  </a:lnTo>
                  <a:lnTo>
                    <a:pt x="428374" y="96106"/>
                  </a:lnTo>
                  <a:lnTo>
                    <a:pt x="428374" y="106708"/>
                  </a:lnTo>
                  <a:lnTo>
                    <a:pt x="481215" y="106708"/>
                  </a:lnTo>
                  <a:lnTo>
                    <a:pt x="481215" y="40015"/>
                  </a:lnTo>
                  <a:close/>
                </a:path>
                <a:path w="499745" h="158114">
                  <a:moveTo>
                    <a:pt x="415206" y="15732"/>
                  </a:moveTo>
                  <a:lnTo>
                    <a:pt x="350907" y="15732"/>
                  </a:lnTo>
                  <a:lnTo>
                    <a:pt x="350907" y="27532"/>
                  </a:lnTo>
                  <a:lnTo>
                    <a:pt x="415206" y="27532"/>
                  </a:lnTo>
                  <a:lnTo>
                    <a:pt x="415206" y="15732"/>
                  </a:lnTo>
                  <a:close/>
                </a:path>
                <a:path w="499745" h="158114">
                  <a:moveTo>
                    <a:pt x="493528" y="15732"/>
                  </a:moveTo>
                  <a:lnTo>
                    <a:pt x="428374" y="15732"/>
                  </a:lnTo>
                  <a:lnTo>
                    <a:pt x="428374" y="27532"/>
                  </a:lnTo>
                  <a:lnTo>
                    <a:pt x="493528" y="27532"/>
                  </a:lnTo>
                  <a:lnTo>
                    <a:pt x="493528" y="15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2" name="object 13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45497" y="3357534"/>
              <a:ext cx="406633" cy="9592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70593" y="4381636"/>
              <a:ext cx="407463" cy="96240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270696" y="4913133"/>
              <a:ext cx="407427" cy="96273"/>
            </a:xfrm>
            <a:custGeom>
              <a:avLst/>
              <a:gdLst/>
              <a:ahLst/>
              <a:cxnLst/>
              <a:rect l="l" t="t" r="r" b="b"/>
              <a:pathLst>
                <a:path w="671829" h="158750">
                  <a:moveTo>
                    <a:pt x="82425" y="145014"/>
                  </a:moveTo>
                  <a:lnTo>
                    <a:pt x="84306" y="148947"/>
                  </a:lnTo>
                  <a:lnTo>
                    <a:pt x="86529" y="154591"/>
                  </a:lnTo>
                  <a:lnTo>
                    <a:pt x="87042" y="158182"/>
                  </a:lnTo>
                  <a:lnTo>
                    <a:pt x="97354" y="158120"/>
                  </a:lnTo>
                  <a:lnTo>
                    <a:pt x="125177" y="149973"/>
                  </a:lnTo>
                  <a:lnTo>
                    <a:pt x="125177" y="145447"/>
                  </a:lnTo>
                  <a:lnTo>
                    <a:pt x="98393" y="145442"/>
                  </a:lnTo>
                  <a:lnTo>
                    <a:pt x="90882" y="145308"/>
                  </a:lnTo>
                  <a:lnTo>
                    <a:pt x="82425" y="145014"/>
                  </a:lnTo>
                  <a:close/>
                </a:path>
                <a:path w="671829" h="158750">
                  <a:moveTo>
                    <a:pt x="125177" y="21033"/>
                  </a:moveTo>
                  <a:lnTo>
                    <a:pt x="112352" y="21033"/>
                  </a:lnTo>
                  <a:lnTo>
                    <a:pt x="112352" y="144330"/>
                  </a:lnTo>
                  <a:lnTo>
                    <a:pt x="111326" y="145356"/>
                  </a:lnTo>
                  <a:lnTo>
                    <a:pt x="108076" y="145356"/>
                  </a:lnTo>
                  <a:lnTo>
                    <a:pt x="104333" y="145447"/>
                  </a:lnTo>
                  <a:lnTo>
                    <a:pt x="125177" y="145447"/>
                  </a:lnTo>
                  <a:lnTo>
                    <a:pt x="125177" y="21033"/>
                  </a:lnTo>
                  <a:close/>
                </a:path>
                <a:path w="671829" h="158750">
                  <a:moveTo>
                    <a:pt x="157840" y="15903"/>
                  </a:moveTo>
                  <a:lnTo>
                    <a:pt x="70113" y="15903"/>
                  </a:lnTo>
                  <a:lnTo>
                    <a:pt x="70113" y="28216"/>
                  </a:lnTo>
                  <a:lnTo>
                    <a:pt x="112352" y="28216"/>
                  </a:lnTo>
                  <a:lnTo>
                    <a:pt x="112352" y="21033"/>
                  </a:lnTo>
                  <a:lnTo>
                    <a:pt x="157840" y="21033"/>
                  </a:lnTo>
                  <a:lnTo>
                    <a:pt x="157840" y="15903"/>
                  </a:lnTo>
                  <a:close/>
                </a:path>
                <a:path w="671829" h="158750">
                  <a:moveTo>
                    <a:pt x="157840" y="21033"/>
                  </a:moveTo>
                  <a:lnTo>
                    <a:pt x="125177" y="21033"/>
                  </a:lnTo>
                  <a:lnTo>
                    <a:pt x="125177" y="28216"/>
                  </a:lnTo>
                  <a:lnTo>
                    <a:pt x="157840" y="28216"/>
                  </a:lnTo>
                  <a:lnTo>
                    <a:pt x="157840" y="21033"/>
                  </a:lnTo>
                  <a:close/>
                </a:path>
                <a:path w="671829" h="158750">
                  <a:moveTo>
                    <a:pt x="61391" y="52499"/>
                  </a:moveTo>
                  <a:lnTo>
                    <a:pt x="8037" y="52499"/>
                  </a:lnTo>
                  <a:lnTo>
                    <a:pt x="8037" y="62759"/>
                  </a:lnTo>
                  <a:lnTo>
                    <a:pt x="61391" y="62759"/>
                  </a:lnTo>
                  <a:lnTo>
                    <a:pt x="61391" y="52499"/>
                  </a:lnTo>
                  <a:close/>
                </a:path>
                <a:path w="671829" h="158750">
                  <a:moveTo>
                    <a:pt x="61562" y="6840"/>
                  </a:moveTo>
                  <a:lnTo>
                    <a:pt x="9063" y="6840"/>
                  </a:lnTo>
                  <a:lnTo>
                    <a:pt x="9063" y="17100"/>
                  </a:lnTo>
                  <a:lnTo>
                    <a:pt x="61562" y="17100"/>
                  </a:lnTo>
                  <a:lnTo>
                    <a:pt x="61562" y="6840"/>
                  </a:lnTo>
                  <a:close/>
                </a:path>
                <a:path w="671829" h="158750">
                  <a:moveTo>
                    <a:pt x="61391" y="75414"/>
                  </a:moveTo>
                  <a:lnTo>
                    <a:pt x="8037" y="75414"/>
                  </a:lnTo>
                  <a:lnTo>
                    <a:pt x="8037" y="85674"/>
                  </a:lnTo>
                  <a:lnTo>
                    <a:pt x="61391" y="85674"/>
                  </a:lnTo>
                  <a:lnTo>
                    <a:pt x="61391" y="75414"/>
                  </a:lnTo>
                  <a:close/>
                </a:path>
                <a:path w="671829" h="158750">
                  <a:moveTo>
                    <a:pt x="68061" y="29242"/>
                  </a:moveTo>
                  <a:lnTo>
                    <a:pt x="0" y="29242"/>
                  </a:lnTo>
                  <a:lnTo>
                    <a:pt x="0" y="39844"/>
                  </a:lnTo>
                  <a:lnTo>
                    <a:pt x="68061" y="39844"/>
                  </a:lnTo>
                  <a:lnTo>
                    <a:pt x="68061" y="29242"/>
                  </a:lnTo>
                  <a:close/>
                </a:path>
                <a:path w="671829" h="158750">
                  <a:moveTo>
                    <a:pt x="14022" y="98500"/>
                  </a:moveTo>
                  <a:lnTo>
                    <a:pt x="7866" y="98500"/>
                  </a:lnTo>
                  <a:lnTo>
                    <a:pt x="7866" y="156301"/>
                  </a:lnTo>
                  <a:lnTo>
                    <a:pt x="19323" y="156301"/>
                  </a:lnTo>
                  <a:lnTo>
                    <a:pt x="19323" y="148434"/>
                  </a:lnTo>
                  <a:lnTo>
                    <a:pt x="14022" y="148434"/>
                  </a:lnTo>
                  <a:lnTo>
                    <a:pt x="14022" y="137661"/>
                  </a:lnTo>
                  <a:lnTo>
                    <a:pt x="19323" y="137661"/>
                  </a:lnTo>
                  <a:lnTo>
                    <a:pt x="19323" y="109102"/>
                  </a:lnTo>
                  <a:lnTo>
                    <a:pt x="14022" y="109102"/>
                  </a:lnTo>
                  <a:lnTo>
                    <a:pt x="14022" y="98500"/>
                  </a:lnTo>
                  <a:close/>
                </a:path>
                <a:path w="671829" h="158750">
                  <a:moveTo>
                    <a:pt x="19323" y="137661"/>
                  </a:moveTo>
                  <a:lnTo>
                    <a:pt x="14022" y="137661"/>
                  </a:lnTo>
                  <a:lnTo>
                    <a:pt x="14022" y="148434"/>
                  </a:lnTo>
                  <a:lnTo>
                    <a:pt x="19323" y="148434"/>
                  </a:lnTo>
                  <a:lnTo>
                    <a:pt x="19323" y="137661"/>
                  </a:lnTo>
                  <a:close/>
                </a:path>
                <a:path w="671829" h="158750">
                  <a:moveTo>
                    <a:pt x="60878" y="98500"/>
                  </a:moveTo>
                  <a:lnTo>
                    <a:pt x="19323" y="98500"/>
                  </a:lnTo>
                  <a:lnTo>
                    <a:pt x="19323" y="109102"/>
                  </a:lnTo>
                  <a:lnTo>
                    <a:pt x="49421" y="109102"/>
                  </a:lnTo>
                  <a:lnTo>
                    <a:pt x="49421" y="137661"/>
                  </a:lnTo>
                  <a:lnTo>
                    <a:pt x="19323" y="137661"/>
                  </a:lnTo>
                  <a:lnTo>
                    <a:pt x="19323" y="148434"/>
                  </a:lnTo>
                  <a:lnTo>
                    <a:pt x="60878" y="148434"/>
                  </a:lnTo>
                  <a:lnTo>
                    <a:pt x="60878" y="98500"/>
                  </a:lnTo>
                  <a:close/>
                </a:path>
                <a:path w="671829" h="158750">
                  <a:moveTo>
                    <a:pt x="19323" y="98500"/>
                  </a:moveTo>
                  <a:lnTo>
                    <a:pt x="14022" y="98500"/>
                  </a:lnTo>
                  <a:lnTo>
                    <a:pt x="14022" y="109102"/>
                  </a:lnTo>
                  <a:lnTo>
                    <a:pt x="19323" y="109102"/>
                  </a:lnTo>
                  <a:lnTo>
                    <a:pt x="19323" y="98500"/>
                  </a:lnTo>
                  <a:close/>
                </a:path>
                <a:path w="671829" h="158750">
                  <a:moveTo>
                    <a:pt x="255998" y="55406"/>
                  </a:moveTo>
                  <a:lnTo>
                    <a:pt x="242831" y="55406"/>
                  </a:lnTo>
                  <a:lnTo>
                    <a:pt x="242831" y="158011"/>
                  </a:lnTo>
                  <a:lnTo>
                    <a:pt x="255998" y="158011"/>
                  </a:lnTo>
                  <a:lnTo>
                    <a:pt x="255998" y="55406"/>
                  </a:lnTo>
                  <a:close/>
                </a:path>
                <a:path w="671829" h="158750">
                  <a:moveTo>
                    <a:pt x="242831" y="122612"/>
                  </a:moveTo>
                  <a:lnTo>
                    <a:pt x="174256" y="122612"/>
                  </a:lnTo>
                  <a:lnTo>
                    <a:pt x="174256" y="133899"/>
                  </a:lnTo>
                  <a:lnTo>
                    <a:pt x="242831" y="133899"/>
                  </a:lnTo>
                  <a:lnTo>
                    <a:pt x="242831" y="122612"/>
                  </a:lnTo>
                  <a:close/>
                </a:path>
                <a:path w="671829" h="158750">
                  <a:moveTo>
                    <a:pt x="325940" y="122612"/>
                  </a:moveTo>
                  <a:lnTo>
                    <a:pt x="255998" y="122612"/>
                  </a:lnTo>
                  <a:lnTo>
                    <a:pt x="255998" y="133899"/>
                  </a:lnTo>
                  <a:lnTo>
                    <a:pt x="325940" y="133899"/>
                  </a:lnTo>
                  <a:lnTo>
                    <a:pt x="325940" y="122612"/>
                  </a:lnTo>
                  <a:close/>
                </a:path>
                <a:path w="671829" h="158750">
                  <a:moveTo>
                    <a:pt x="310037" y="49421"/>
                  </a:moveTo>
                  <a:lnTo>
                    <a:pt x="191528" y="49421"/>
                  </a:lnTo>
                  <a:lnTo>
                    <a:pt x="191528" y="109444"/>
                  </a:lnTo>
                  <a:lnTo>
                    <a:pt x="242831" y="109444"/>
                  </a:lnTo>
                  <a:lnTo>
                    <a:pt x="242831" y="99184"/>
                  </a:lnTo>
                  <a:lnTo>
                    <a:pt x="204012" y="99184"/>
                  </a:lnTo>
                  <a:lnTo>
                    <a:pt x="204012" y="84306"/>
                  </a:lnTo>
                  <a:lnTo>
                    <a:pt x="242831" y="84306"/>
                  </a:lnTo>
                  <a:lnTo>
                    <a:pt x="242831" y="74388"/>
                  </a:lnTo>
                  <a:lnTo>
                    <a:pt x="204012" y="74388"/>
                  </a:lnTo>
                  <a:lnTo>
                    <a:pt x="204012" y="59852"/>
                  </a:lnTo>
                  <a:lnTo>
                    <a:pt x="242831" y="59852"/>
                  </a:lnTo>
                  <a:lnTo>
                    <a:pt x="242831" y="55406"/>
                  </a:lnTo>
                  <a:lnTo>
                    <a:pt x="310037" y="55406"/>
                  </a:lnTo>
                  <a:lnTo>
                    <a:pt x="310037" y="49421"/>
                  </a:lnTo>
                  <a:close/>
                </a:path>
                <a:path w="671829" h="158750">
                  <a:moveTo>
                    <a:pt x="310037" y="55406"/>
                  </a:moveTo>
                  <a:lnTo>
                    <a:pt x="255998" y="55406"/>
                  </a:lnTo>
                  <a:lnTo>
                    <a:pt x="255998" y="59852"/>
                  </a:lnTo>
                  <a:lnTo>
                    <a:pt x="297040" y="59852"/>
                  </a:lnTo>
                  <a:lnTo>
                    <a:pt x="297040" y="74388"/>
                  </a:lnTo>
                  <a:lnTo>
                    <a:pt x="255998" y="74388"/>
                  </a:lnTo>
                  <a:lnTo>
                    <a:pt x="255998" y="84306"/>
                  </a:lnTo>
                  <a:lnTo>
                    <a:pt x="297040" y="84306"/>
                  </a:lnTo>
                  <a:lnTo>
                    <a:pt x="297040" y="99184"/>
                  </a:lnTo>
                  <a:lnTo>
                    <a:pt x="255998" y="99184"/>
                  </a:lnTo>
                  <a:lnTo>
                    <a:pt x="255998" y="109444"/>
                  </a:lnTo>
                  <a:lnTo>
                    <a:pt x="310037" y="109444"/>
                  </a:lnTo>
                  <a:lnTo>
                    <a:pt x="310037" y="55406"/>
                  </a:lnTo>
                  <a:close/>
                </a:path>
                <a:path w="671829" h="158750">
                  <a:moveTo>
                    <a:pt x="243344" y="7524"/>
                  </a:moveTo>
                  <a:lnTo>
                    <a:pt x="186911" y="7524"/>
                  </a:lnTo>
                  <a:lnTo>
                    <a:pt x="186911" y="40870"/>
                  </a:lnTo>
                  <a:lnTo>
                    <a:pt x="243344" y="40870"/>
                  </a:lnTo>
                  <a:lnTo>
                    <a:pt x="243344" y="32320"/>
                  </a:lnTo>
                  <a:lnTo>
                    <a:pt x="198540" y="32320"/>
                  </a:lnTo>
                  <a:lnTo>
                    <a:pt x="198540" y="16074"/>
                  </a:lnTo>
                  <a:lnTo>
                    <a:pt x="243344" y="16074"/>
                  </a:lnTo>
                  <a:lnTo>
                    <a:pt x="243344" y="7524"/>
                  </a:lnTo>
                  <a:close/>
                </a:path>
                <a:path w="671829" h="158750">
                  <a:moveTo>
                    <a:pt x="243344" y="16074"/>
                  </a:moveTo>
                  <a:lnTo>
                    <a:pt x="231373" y="16074"/>
                  </a:lnTo>
                  <a:lnTo>
                    <a:pt x="231373" y="32320"/>
                  </a:lnTo>
                  <a:lnTo>
                    <a:pt x="243344" y="32320"/>
                  </a:lnTo>
                  <a:lnTo>
                    <a:pt x="243344" y="16074"/>
                  </a:lnTo>
                  <a:close/>
                </a:path>
                <a:path w="671829" h="158750">
                  <a:moveTo>
                    <a:pt x="314141" y="7524"/>
                  </a:moveTo>
                  <a:lnTo>
                    <a:pt x="257195" y="7524"/>
                  </a:lnTo>
                  <a:lnTo>
                    <a:pt x="257195" y="40870"/>
                  </a:lnTo>
                  <a:lnTo>
                    <a:pt x="314141" y="40870"/>
                  </a:lnTo>
                  <a:lnTo>
                    <a:pt x="314141" y="32320"/>
                  </a:lnTo>
                  <a:lnTo>
                    <a:pt x="268824" y="32320"/>
                  </a:lnTo>
                  <a:lnTo>
                    <a:pt x="268824" y="16074"/>
                  </a:lnTo>
                  <a:lnTo>
                    <a:pt x="314141" y="16074"/>
                  </a:lnTo>
                  <a:lnTo>
                    <a:pt x="314141" y="7524"/>
                  </a:lnTo>
                  <a:close/>
                </a:path>
                <a:path w="671829" h="158750">
                  <a:moveTo>
                    <a:pt x="314141" y="16074"/>
                  </a:moveTo>
                  <a:lnTo>
                    <a:pt x="301999" y="16074"/>
                  </a:lnTo>
                  <a:lnTo>
                    <a:pt x="301999" y="32320"/>
                  </a:lnTo>
                  <a:lnTo>
                    <a:pt x="314141" y="32320"/>
                  </a:lnTo>
                  <a:lnTo>
                    <a:pt x="314141" y="16074"/>
                  </a:lnTo>
                  <a:close/>
                </a:path>
                <a:path w="671829" h="158750">
                  <a:moveTo>
                    <a:pt x="381005" y="69600"/>
                  </a:moveTo>
                  <a:lnTo>
                    <a:pt x="374164" y="69600"/>
                  </a:lnTo>
                  <a:lnTo>
                    <a:pt x="374164" y="158182"/>
                  </a:lnTo>
                  <a:lnTo>
                    <a:pt x="386477" y="158182"/>
                  </a:lnTo>
                  <a:lnTo>
                    <a:pt x="386477" y="152367"/>
                  </a:lnTo>
                  <a:lnTo>
                    <a:pt x="381689" y="152367"/>
                  </a:lnTo>
                  <a:lnTo>
                    <a:pt x="381689" y="142449"/>
                  </a:lnTo>
                  <a:lnTo>
                    <a:pt x="386477" y="142449"/>
                  </a:lnTo>
                  <a:lnTo>
                    <a:pt x="386477" y="125861"/>
                  </a:lnTo>
                  <a:lnTo>
                    <a:pt x="381518" y="125861"/>
                  </a:lnTo>
                  <a:lnTo>
                    <a:pt x="381518" y="115772"/>
                  </a:lnTo>
                  <a:lnTo>
                    <a:pt x="386477" y="115772"/>
                  </a:lnTo>
                  <a:lnTo>
                    <a:pt x="386477" y="103972"/>
                  </a:lnTo>
                  <a:lnTo>
                    <a:pt x="381005" y="103972"/>
                  </a:lnTo>
                  <a:lnTo>
                    <a:pt x="381005" y="94054"/>
                  </a:lnTo>
                  <a:lnTo>
                    <a:pt x="386477" y="94054"/>
                  </a:lnTo>
                  <a:lnTo>
                    <a:pt x="386477" y="79347"/>
                  </a:lnTo>
                  <a:lnTo>
                    <a:pt x="381005" y="79347"/>
                  </a:lnTo>
                  <a:lnTo>
                    <a:pt x="381005" y="69600"/>
                  </a:lnTo>
                  <a:close/>
                </a:path>
                <a:path w="671829" h="158750">
                  <a:moveTo>
                    <a:pt x="479676" y="115772"/>
                  </a:moveTo>
                  <a:lnTo>
                    <a:pt x="386477" y="115772"/>
                  </a:lnTo>
                  <a:lnTo>
                    <a:pt x="386477" y="125861"/>
                  </a:lnTo>
                  <a:lnTo>
                    <a:pt x="467022" y="125861"/>
                  </a:lnTo>
                  <a:lnTo>
                    <a:pt x="467022" y="157840"/>
                  </a:lnTo>
                  <a:lnTo>
                    <a:pt x="479676" y="157840"/>
                  </a:lnTo>
                  <a:lnTo>
                    <a:pt x="479676" y="152367"/>
                  </a:lnTo>
                  <a:lnTo>
                    <a:pt x="472152" y="152367"/>
                  </a:lnTo>
                  <a:lnTo>
                    <a:pt x="472152" y="142449"/>
                  </a:lnTo>
                  <a:lnTo>
                    <a:pt x="479676" y="142449"/>
                  </a:lnTo>
                  <a:lnTo>
                    <a:pt x="479676" y="115772"/>
                  </a:lnTo>
                  <a:close/>
                </a:path>
                <a:path w="671829" h="158750">
                  <a:moveTo>
                    <a:pt x="386477" y="142449"/>
                  </a:moveTo>
                  <a:lnTo>
                    <a:pt x="381689" y="142449"/>
                  </a:lnTo>
                  <a:lnTo>
                    <a:pt x="381689" y="152367"/>
                  </a:lnTo>
                  <a:lnTo>
                    <a:pt x="386477" y="152367"/>
                  </a:lnTo>
                  <a:lnTo>
                    <a:pt x="386477" y="142449"/>
                  </a:lnTo>
                  <a:close/>
                </a:path>
                <a:path w="671829" h="158750">
                  <a:moveTo>
                    <a:pt x="467022" y="142449"/>
                  </a:moveTo>
                  <a:lnTo>
                    <a:pt x="386477" y="142449"/>
                  </a:lnTo>
                  <a:lnTo>
                    <a:pt x="386477" y="152367"/>
                  </a:lnTo>
                  <a:lnTo>
                    <a:pt x="467022" y="152367"/>
                  </a:lnTo>
                  <a:lnTo>
                    <a:pt x="467022" y="142449"/>
                  </a:lnTo>
                  <a:close/>
                </a:path>
                <a:path w="671829" h="158750">
                  <a:moveTo>
                    <a:pt x="479676" y="142449"/>
                  </a:moveTo>
                  <a:lnTo>
                    <a:pt x="472152" y="142449"/>
                  </a:lnTo>
                  <a:lnTo>
                    <a:pt x="472152" y="152367"/>
                  </a:lnTo>
                  <a:lnTo>
                    <a:pt x="479676" y="152367"/>
                  </a:lnTo>
                  <a:lnTo>
                    <a:pt x="479676" y="142449"/>
                  </a:lnTo>
                  <a:close/>
                </a:path>
                <a:path w="671829" h="158750">
                  <a:moveTo>
                    <a:pt x="386477" y="115772"/>
                  </a:moveTo>
                  <a:lnTo>
                    <a:pt x="381518" y="115772"/>
                  </a:lnTo>
                  <a:lnTo>
                    <a:pt x="381518" y="125861"/>
                  </a:lnTo>
                  <a:lnTo>
                    <a:pt x="386477" y="125861"/>
                  </a:lnTo>
                  <a:lnTo>
                    <a:pt x="386477" y="115772"/>
                  </a:lnTo>
                  <a:close/>
                </a:path>
                <a:path w="671829" h="158750">
                  <a:moveTo>
                    <a:pt x="386477" y="94054"/>
                  </a:moveTo>
                  <a:lnTo>
                    <a:pt x="381005" y="94054"/>
                  </a:lnTo>
                  <a:lnTo>
                    <a:pt x="381005" y="103972"/>
                  </a:lnTo>
                  <a:lnTo>
                    <a:pt x="386477" y="103972"/>
                  </a:lnTo>
                  <a:lnTo>
                    <a:pt x="386477" y="94054"/>
                  </a:lnTo>
                  <a:close/>
                </a:path>
                <a:path w="671829" h="158750">
                  <a:moveTo>
                    <a:pt x="468732" y="69600"/>
                  </a:moveTo>
                  <a:lnTo>
                    <a:pt x="386477" y="69600"/>
                  </a:lnTo>
                  <a:lnTo>
                    <a:pt x="386477" y="79347"/>
                  </a:lnTo>
                  <a:lnTo>
                    <a:pt x="456077" y="79347"/>
                  </a:lnTo>
                  <a:lnTo>
                    <a:pt x="456077" y="94054"/>
                  </a:lnTo>
                  <a:lnTo>
                    <a:pt x="386477" y="94054"/>
                  </a:lnTo>
                  <a:lnTo>
                    <a:pt x="386477" y="103972"/>
                  </a:lnTo>
                  <a:lnTo>
                    <a:pt x="468732" y="103972"/>
                  </a:lnTo>
                  <a:lnTo>
                    <a:pt x="468732" y="69600"/>
                  </a:lnTo>
                  <a:close/>
                </a:path>
                <a:path w="671829" h="158750">
                  <a:moveTo>
                    <a:pt x="414351" y="48737"/>
                  </a:moveTo>
                  <a:lnTo>
                    <a:pt x="349368" y="48737"/>
                  </a:lnTo>
                  <a:lnTo>
                    <a:pt x="349368" y="80886"/>
                  </a:lnTo>
                  <a:lnTo>
                    <a:pt x="361681" y="80886"/>
                  </a:lnTo>
                  <a:lnTo>
                    <a:pt x="361681" y="58997"/>
                  </a:lnTo>
                  <a:lnTo>
                    <a:pt x="493870" y="58997"/>
                  </a:lnTo>
                  <a:lnTo>
                    <a:pt x="493870" y="54380"/>
                  </a:lnTo>
                  <a:lnTo>
                    <a:pt x="414351" y="54380"/>
                  </a:lnTo>
                  <a:lnTo>
                    <a:pt x="414351" y="48737"/>
                  </a:lnTo>
                  <a:close/>
                </a:path>
                <a:path w="671829" h="158750">
                  <a:moveTo>
                    <a:pt x="493870" y="58997"/>
                  </a:moveTo>
                  <a:lnTo>
                    <a:pt x="481215" y="58997"/>
                  </a:lnTo>
                  <a:lnTo>
                    <a:pt x="481215" y="80886"/>
                  </a:lnTo>
                  <a:lnTo>
                    <a:pt x="493870" y="80886"/>
                  </a:lnTo>
                  <a:lnTo>
                    <a:pt x="493870" y="58997"/>
                  </a:lnTo>
                  <a:close/>
                </a:path>
                <a:path w="671829" h="158750">
                  <a:moveTo>
                    <a:pt x="386477" y="69600"/>
                  </a:moveTo>
                  <a:lnTo>
                    <a:pt x="381005" y="69600"/>
                  </a:lnTo>
                  <a:lnTo>
                    <a:pt x="381005" y="79347"/>
                  </a:lnTo>
                  <a:lnTo>
                    <a:pt x="386477" y="79347"/>
                  </a:lnTo>
                  <a:lnTo>
                    <a:pt x="386477" y="69600"/>
                  </a:lnTo>
                  <a:close/>
                </a:path>
                <a:path w="671829" h="158750">
                  <a:moveTo>
                    <a:pt x="414351" y="37754"/>
                  </a:moveTo>
                  <a:lnTo>
                    <a:pt x="414351" y="54380"/>
                  </a:lnTo>
                  <a:lnTo>
                    <a:pt x="426835" y="54380"/>
                  </a:lnTo>
                  <a:lnTo>
                    <a:pt x="426835" y="40528"/>
                  </a:lnTo>
                  <a:lnTo>
                    <a:pt x="418456" y="40528"/>
                  </a:lnTo>
                  <a:lnTo>
                    <a:pt x="415890" y="38647"/>
                  </a:lnTo>
                  <a:lnTo>
                    <a:pt x="414351" y="37754"/>
                  </a:lnTo>
                  <a:close/>
                </a:path>
                <a:path w="671829" h="158750">
                  <a:moveTo>
                    <a:pt x="493870" y="48737"/>
                  </a:moveTo>
                  <a:lnTo>
                    <a:pt x="426835" y="48737"/>
                  </a:lnTo>
                  <a:lnTo>
                    <a:pt x="426835" y="54380"/>
                  </a:lnTo>
                  <a:lnTo>
                    <a:pt x="493870" y="54380"/>
                  </a:lnTo>
                  <a:lnTo>
                    <a:pt x="493870" y="48737"/>
                  </a:lnTo>
                  <a:close/>
                </a:path>
                <a:path w="671829" h="158750">
                  <a:moveTo>
                    <a:pt x="366640" y="0"/>
                  </a:moveTo>
                  <a:lnTo>
                    <a:pt x="361972" y="9961"/>
                  </a:lnTo>
                  <a:lnTo>
                    <a:pt x="356102" y="19537"/>
                  </a:lnTo>
                  <a:lnTo>
                    <a:pt x="349302" y="28280"/>
                  </a:lnTo>
                  <a:lnTo>
                    <a:pt x="341844" y="35740"/>
                  </a:lnTo>
                  <a:lnTo>
                    <a:pt x="344922" y="37279"/>
                  </a:lnTo>
                  <a:lnTo>
                    <a:pt x="350052" y="40870"/>
                  </a:lnTo>
                  <a:lnTo>
                    <a:pt x="352446" y="42751"/>
                  </a:lnTo>
                  <a:lnTo>
                    <a:pt x="359856" y="34556"/>
                  </a:lnTo>
                  <a:lnTo>
                    <a:pt x="366961" y="24903"/>
                  </a:lnTo>
                  <a:lnTo>
                    <a:pt x="367232" y="24454"/>
                  </a:lnTo>
                  <a:lnTo>
                    <a:pt x="363391" y="24454"/>
                  </a:lnTo>
                  <a:lnTo>
                    <a:pt x="363391" y="13851"/>
                  </a:lnTo>
                  <a:lnTo>
                    <a:pt x="373587" y="13851"/>
                  </a:lnTo>
                  <a:lnTo>
                    <a:pt x="378782" y="3078"/>
                  </a:lnTo>
                  <a:lnTo>
                    <a:pt x="366640" y="0"/>
                  </a:lnTo>
                  <a:close/>
                </a:path>
                <a:path w="671829" h="158750">
                  <a:moveTo>
                    <a:pt x="456761" y="18639"/>
                  </a:moveTo>
                  <a:lnTo>
                    <a:pt x="445475" y="22060"/>
                  </a:lnTo>
                  <a:lnTo>
                    <a:pt x="450990" y="28280"/>
                  </a:lnTo>
                  <a:lnTo>
                    <a:pt x="456761" y="36937"/>
                  </a:lnTo>
                  <a:lnTo>
                    <a:pt x="459155" y="42409"/>
                  </a:lnTo>
                  <a:lnTo>
                    <a:pt x="470784" y="38647"/>
                  </a:lnTo>
                  <a:lnTo>
                    <a:pt x="468209" y="32991"/>
                  </a:lnTo>
                  <a:lnTo>
                    <a:pt x="462062" y="24625"/>
                  </a:lnTo>
                  <a:lnTo>
                    <a:pt x="456761" y="18639"/>
                  </a:lnTo>
                  <a:close/>
                </a:path>
                <a:path w="671829" h="158750">
                  <a:moveTo>
                    <a:pt x="384083" y="18981"/>
                  </a:moveTo>
                  <a:lnTo>
                    <a:pt x="372967" y="21888"/>
                  </a:lnTo>
                  <a:lnTo>
                    <a:pt x="376931" y="28280"/>
                  </a:lnTo>
                  <a:lnTo>
                    <a:pt x="381005" y="36766"/>
                  </a:lnTo>
                  <a:lnTo>
                    <a:pt x="382544" y="42067"/>
                  </a:lnTo>
                  <a:lnTo>
                    <a:pt x="394172" y="38647"/>
                  </a:lnTo>
                  <a:lnTo>
                    <a:pt x="392462" y="33346"/>
                  </a:lnTo>
                  <a:lnTo>
                    <a:pt x="387974" y="24903"/>
                  </a:lnTo>
                  <a:lnTo>
                    <a:pt x="384083" y="18981"/>
                  </a:lnTo>
                  <a:close/>
                </a:path>
                <a:path w="671829" h="158750">
                  <a:moveTo>
                    <a:pt x="423906" y="35398"/>
                  </a:moveTo>
                  <a:lnTo>
                    <a:pt x="414351" y="35398"/>
                  </a:lnTo>
                  <a:lnTo>
                    <a:pt x="414351" y="37754"/>
                  </a:lnTo>
                  <a:lnTo>
                    <a:pt x="415890" y="38647"/>
                  </a:lnTo>
                  <a:lnTo>
                    <a:pt x="418456" y="40528"/>
                  </a:lnTo>
                  <a:lnTo>
                    <a:pt x="423906" y="35398"/>
                  </a:lnTo>
                  <a:close/>
                </a:path>
                <a:path w="671829" h="158750">
                  <a:moveTo>
                    <a:pt x="426835" y="35398"/>
                  </a:moveTo>
                  <a:lnTo>
                    <a:pt x="423906" y="35398"/>
                  </a:lnTo>
                  <a:lnTo>
                    <a:pt x="418456" y="40528"/>
                  </a:lnTo>
                  <a:lnTo>
                    <a:pt x="426835" y="40528"/>
                  </a:lnTo>
                  <a:lnTo>
                    <a:pt x="426835" y="35398"/>
                  </a:lnTo>
                  <a:close/>
                </a:path>
                <a:path w="671829" h="158750">
                  <a:moveTo>
                    <a:pt x="418627" y="23606"/>
                  </a:moveTo>
                  <a:lnTo>
                    <a:pt x="415500" y="27102"/>
                  </a:lnTo>
                  <a:lnTo>
                    <a:pt x="407340" y="34030"/>
                  </a:lnTo>
                  <a:lnTo>
                    <a:pt x="410589" y="35569"/>
                  </a:lnTo>
                  <a:lnTo>
                    <a:pt x="414351" y="37754"/>
                  </a:lnTo>
                  <a:lnTo>
                    <a:pt x="414351" y="35398"/>
                  </a:lnTo>
                  <a:lnTo>
                    <a:pt x="423906" y="35398"/>
                  </a:lnTo>
                  <a:lnTo>
                    <a:pt x="426463" y="32991"/>
                  </a:lnTo>
                  <a:lnTo>
                    <a:pt x="433626" y="24454"/>
                  </a:lnTo>
                  <a:lnTo>
                    <a:pt x="418627" y="24454"/>
                  </a:lnTo>
                  <a:lnTo>
                    <a:pt x="418627" y="23606"/>
                  </a:lnTo>
                  <a:close/>
                </a:path>
                <a:path w="671829" h="158750">
                  <a:moveTo>
                    <a:pt x="373587" y="13851"/>
                  </a:moveTo>
                  <a:lnTo>
                    <a:pt x="363391" y="13851"/>
                  </a:lnTo>
                  <a:lnTo>
                    <a:pt x="363391" y="24454"/>
                  </a:lnTo>
                  <a:lnTo>
                    <a:pt x="367232" y="24454"/>
                  </a:lnTo>
                  <a:lnTo>
                    <a:pt x="373392" y="14255"/>
                  </a:lnTo>
                  <a:lnTo>
                    <a:pt x="373587" y="13851"/>
                  </a:lnTo>
                  <a:close/>
                </a:path>
                <a:path w="671829" h="158750">
                  <a:moveTo>
                    <a:pt x="418627" y="13851"/>
                  </a:moveTo>
                  <a:lnTo>
                    <a:pt x="373587" y="13851"/>
                  </a:lnTo>
                  <a:lnTo>
                    <a:pt x="373392" y="14255"/>
                  </a:lnTo>
                  <a:lnTo>
                    <a:pt x="367232" y="24454"/>
                  </a:lnTo>
                  <a:lnTo>
                    <a:pt x="374562" y="24454"/>
                  </a:lnTo>
                  <a:lnTo>
                    <a:pt x="372967" y="21888"/>
                  </a:lnTo>
                  <a:lnTo>
                    <a:pt x="384083" y="18981"/>
                  </a:lnTo>
                  <a:lnTo>
                    <a:pt x="418627" y="18981"/>
                  </a:lnTo>
                  <a:lnTo>
                    <a:pt x="418627" y="13851"/>
                  </a:lnTo>
                  <a:close/>
                </a:path>
                <a:path w="671829" h="158750">
                  <a:moveTo>
                    <a:pt x="418627" y="18981"/>
                  </a:moveTo>
                  <a:lnTo>
                    <a:pt x="384083" y="18981"/>
                  </a:lnTo>
                  <a:lnTo>
                    <a:pt x="387679" y="24454"/>
                  </a:lnTo>
                  <a:lnTo>
                    <a:pt x="417869" y="24454"/>
                  </a:lnTo>
                  <a:lnTo>
                    <a:pt x="418627" y="23606"/>
                  </a:lnTo>
                  <a:lnTo>
                    <a:pt x="418627" y="18981"/>
                  </a:lnTo>
                  <a:close/>
                </a:path>
                <a:path w="671829" h="158750">
                  <a:moveTo>
                    <a:pt x="434017" y="0"/>
                  </a:moveTo>
                  <a:lnTo>
                    <a:pt x="429127" y="9718"/>
                  </a:lnTo>
                  <a:lnTo>
                    <a:pt x="422859" y="18874"/>
                  </a:lnTo>
                  <a:lnTo>
                    <a:pt x="418627" y="23606"/>
                  </a:lnTo>
                  <a:lnTo>
                    <a:pt x="418627" y="24454"/>
                  </a:lnTo>
                  <a:lnTo>
                    <a:pt x="430084" y="24454"/>
                  </a:lnTo>
                  <a:lnTo>
                    <a:pt x="430084" y="13851"/>
                  </a:lnTo>
                  <a:lnTo>
                    <a:pt x="440721" y="13851"/>
                  </a:lnTo>
                  <a:lnTo>
                    <a:pt x="446159" y="2907"/>
                  </a:lnTo>
                  <a:lnTo>
                    <a:pt x="434017" y="0"/>
                  </a:lnTo>
                  <a:close/>
                </a:path>
                <a:path w="671829" h="158750">
                  <a:moveTo>
                    <a:pt x="440721" y="13851"/>
                  </a:moveTo>
                  <a:lnTo>
                    <a:pt x="430084" y="13851"/>
                  </a:lnTo>
                  <a:lnTo>
                    <a:pt x="430084" y="24454"/>
                  </a:lnTo>
                  <a:lnTo>
                    <a:pt x="433626" y="24454"/>
                  </a:lnTo>
                  <a:lnTo>
                    <a:pt x="434039" y="23962"/>
                  </a:lnTo>
                  <a:lnTo>
                    <a:pt x="440721" y="13851"/>
                  </a:lnTo>
                  <a:close/>
                </a:path>
                <a:path w="671829" h="158750">
                  <a:moveTo>
                    <a:pt x="499171" y="13851"/>
                  </a:moveTo>
                  <a:lnTo>
                    <a:pt x="440721" y="13851"/>
                  </a:lnTo>
                  <a:lnTo>
                    <a:pt x="434039" y="23962"/>
                  </a:lnTo>
                  <a:lnTo>
                    <a:pt x="433626" y="24454"/>
                  </a:lnTo>
                  <a:lnTo>
                    <a:pt x="447603" y="24454"/>
                  </a:lnTo>
                  <a:lnTo>
                    <a:pt x="445475" y="22060"/>
                  </a:lnTo>
                  <a:lnTo>
                    <a:pt x="456761" y="18639"/>
                  </a:lnTo>
                  <a:lnTo>
                    <a:pt x="499171" y="18639"/>
                  </a:lnTo>
                  <a:lnTo>
                    <a:pt x="499171" y="13851"/>
                  </a:lnTo>
                  <a:close/>
                </a:path>
                <a:path w="671829" h="158750">
                  <a:moveTo>
                    <a:pt x="499171" y="18639"/>
                  </a:moveTo>
                  <a:lnTo>
                    <a:pt x="456761" y="18639"/>
                  </a:lnTo>
                  <a:lnTo>
                    <a:pt x="461911" y="24454"/>
                  </a:lnTo>
                  <a:lnTo>
                    <a:pt x="499171" y="24454"/>
                  </a:lnTo>
                  <a:lnTo>
                    <a:pt x="499171" y="18639"/>
                  </a:lnTo>
                  <a:close/>
                </a:path>
                <a:path w="671829" h="158750">
                  <a:moveTo>
                    <a:pt x="613062" y="140739"/>
                  </a:moveTo>
                  <a:lnTo>
                    <a:pt x="560734" y="140739"/>
                  </a:lnTo>
                  <a:lnTo>
                    <a:pt x="560734" y="152367"/>
                  </a:lnTo>
                  <a:lnTo>
                    <a:pt x="671718" y="152367"/>
                  </a:lnTo>
                  <a:lnTo>
                    <a:pt x="671718" y="146040"/>
                  </a:lnTo>
                  <a:lnTo>
                    <a:pt x="613062" y="146040"/>
                  </a:lnTo>
                  <a:lnTo>
                    <a:pt x="613062" y="140739"/>
                  </a:lnTo>
                  <a:close/>
                </a:path>
                <a:path w="671829" h="158750">
                  <a:moveTo>
                    <a:pt x="626059" y="79860"/>
                  </a:moveTo>
                  <a:lnTo>
                    <a:pt x="613062" y="79860"/>
                  </a:lnTo>
                  <a:lnTo>
                    <a:pt x="613062" y="146040"/>
                  </a:lnTo>
                  <a:lnTo>
                    <a:pt x="626059" y="146040"/>
                  </a:lnTo>
                  <a:lnTo>
                    <a:pt x="626059" y="79860"/>
                  </a:lnTo>
                  <a:close/>
                </a:path>
                <a:path w="671829" h="158750">
                  <a:moveTo>
                    <a:pt x="671718" y="140739"/>
                  </a:moveTo>
                  <a:lnTo>
                    <a:pt x="626059" y="140739"/>
                  </a:lnTo>
                  <a:lnTo>
                    <a:pt x="626059" y="146040"/>
                  </a:lnTo>
                  <a:lnTo>
                    <a:pt x="671718" y="146040"/>
                  </a:lnTo>
                  <a:lnTo>
                    <a:pt x="671718" y="140739"/>
                  </a:lnTo>
                  <a:close/>
                </a:path>
                <a:path w="671829" h="158750">
                  <a:moveTo>
                    <a:pt x="535596" y="120320"/>
                  </a:moveTo>
                  <a:lnTo>
                    <a:pt x="524034" y="123908"/>
                  </a:lnTo>
                  <a:lnTo>
                    <a:pt x="512510" y="127229"/>
                  </a:lnTo>
                  <a:lnTo>
                    <a:pt x="515588" y="140397"/>
                  </a:lnTo>
                  <a:lnTo>
                    <a:pt x="559838" y="125519"/>
                  </a:lnTo>
                  <a:lnTo>
                    <a:pt x="535596" y="125519"/>
                  </a:lnTo>
                  <a:lnTo>
                    <a:pt x="535596" y="120320"/>
                  </a:lnTo>
                  <a:close/>
                </a:path>
                <a:path w="671829" h="158750">
                  <a:moveTo>
                    <a:pt x="547908" y="116355"/>
                  </a:moveTo>
                  <a:lnTo>
                    <a:pt x="537370" y="119769"/>
                  </a:lnTo>
                  <a:lnTo>
                    <a:pt x="535596" y="120320"/>
                  </a:lnTo>
                  <a:lnTo>
                    <a:pt x="535596" y="125519"/>
                  </a:lnTo>
                  <a:lnTo>
                    <a:pt x="547908" y="123125"/>
                  </a:lnTo>
                  <a:lnTo>
                    <a:pt x="547908" y="116355"/>
                  </a:lnTo>
                  <a:close/>
                </a:path>
                <a:path w="671829" h="158750">
                  <a:moveTo>
                    <a:pt x="566719" y="110129"/>
                  </a:moveTo>
                  <a:lnTo>
                    <a:pt x="547908" y="116355"/>
                  </a:lnTo>
                  <a:lnTo>
                    <a:pt x="547908" y="123125"/>
                  </a:lnTo>
                  <a:lnTo>
                    <a:pt x="535596" y="125519"/>
                  </a:lnTo>
                  <a:lnTo>
                    <a:pt x="559838" y="125519"/>
                  </a:lnTo>
                  <a:lnTo>
                    <a:pt x="568942" y="122441"/>
                  </a:lnTo>
                  <a:lnTo>
                    <a:pt x="566719" y="110129"/>
                  </a:lnTo>
                  <a:close/>
                </a:path>
                <a:path w="671829" h="158750">
                  <a:moveTo>
                    <a:pt x="547908" y="17100"/>
                  </a:moveTo>
                  <a:lnTo>
                    <a:pt x="535596" y="17100"/>
                  </a:lnTo>
                  <a:lnTo>
                    <a:pt x="535596" y="120320"/>
                  </a:lnTo>
                  <a:lnTo>
                    <a:pt x="537370" y="119769"/>
                  </a:lnTo>
                  <a:lnTo>
                    <a:pt x="547908" y="116355"/>
                  </a:lnTo>
                  <a:lnTo>
                    <a:pt x="547908" y="17100"/>
                  </a:lnTo>
                  <a:close/>
                </a:path>
                <a:path w="671829" h="158750">
                  <a:moveTo>
                    <a:pt x="613062" y="105340"/>
                  </a:moveTo>
                  <a:lnTo>
                    <a:pt x="573902" y="105340"/>
                  </a:lnTo>
                  <a:lnTo>
                    <a:pt x="573902" y="117140"/>
                  </a:lnTo>
                  <a:lnTo>
                    <a:pt x="613062" y="117140"/>
                  </a:lnTo>
                  <a:lnTo>
                    <a:pt x="613062" y="105340"/>
                  </a:lnTo>
                  <a:close/>
                </a:path>
                <a:path w="671829" h="158750">
                  <a:moveTo>
                    <a:pt x="666075" y="105340"/>
                  </a:moveTo>
                  <a:lnTo>
                    <a:pt x="626059" y="105340"/>
                  </a:lnTo>
                  <a:lnTo>
                    <a:pt x="626059" y="117140"/>
                  </a:lnTo>
                  <a:lnTo>
                    <a:pt x="666075" y="117140"/>
                  </a:lnTo>
                  <a:lnTo>
                    <a:pt x="666075" y="105340"/>
                  </a:lnTo>
                  <a:close/>
                </a:path>
                <a:path w="671829" h="158750">
                  <a:moveTo>
                    <a:pt x="663681" y="8721"/>
                  </a:moveTo>
                  <a:lnTo>
                    <a:pt x="576125" y="8721"/>
                  </a:lnTo>
                  <a:lnTo>
                    <a:pt x="576125" y="85332"/>
                  </a:lnTo>
                  <a:lnTo>
                    <a:pt x="613062" y="85332"/>
                  </a:lnTo>
                  <a:lnTo>
                    <a:pt x="613062" y="79860"/>
                  </a:lnTo>
                  <a:lnTo>
                    <a:pt x="613917" y="79860"/>
                  </a:lnTo>
                  <a:lnTo>
                    <a:pt x="613917" y="74217"/>
                  </a:lnTo>
                  <a:lnTo>
                    <a:pt x="587753" y="74217"/>
                  </a:lnTo>
                  <a:lnTo>
                    <a:pt x="587753" y="52157"/>
                  </a:lnTo>
                  <a:lnTo>
                    <a:pt x="613917" y="52157"/>
                  </a:lnTo>
                  <a:lnTo>
                    <a:pt x="613917" y="41554"/>
                  </a:lnTo>
                  <a:lnTo>
                    <a:pt x="587753" y="41554"/>
                  </a:lnTo>
                  <a:lnTo>
                    <a:pt x="587753" y="19836"/>
                  </a:lnTo>
                  <a:lnTo>
                    <a:pt x="613917" y="19836"/>
                  </a:lnTo>
                  <a:lnTo>
                    <a:pt x="613917" y="14022"/>
                  </a:lnTo>
                  <a:lnTo>
                    <a:pt x="663681" y="14022"/>
                  </a:lnTo>
                  <a:lnTo>
                    <a:pt x="663681" y="8721"/>
                  </a:lnTo>
                  <a:close/>
                </a:path>
                <a:path w="671829" h="158750">
                  <a:moveTo>
                    <a:pt x="663681" y="14022"/>
                  </a:moveTo>
                  <a:lnTo>
                    <a:pt x="625204" y="14022"/>
                  </a:lnTo>
                  <a:lnTo>
                    <a:pt x="625204" y="19836"/>
                  </a:lnTo>
                  <a:lnTo>
                    <a:pt x="651368" y="19836"/>
                  </a:lnTo>
                  <a:lnTo>
                    <a:pt x="651368" y="41554"/>
                  </a:lnTo>
                  <a:lnTo>
                    <a:pt x="625204" y="41554"/>
                  </a:lnTo>
                  <a:lnTo>
                    <a:pt x="625204" y="52157"/>
                  </a:lnTo>
                  <a:lnTo>
                    <a:pt x="651368" y="52157"/>
                  </a:lnTo>
                  <a:lnTo>
                    <a:pt x="651368" y="74217"/>
                  </a:lnTo>
                  <a:lnTo>
                    <a:pt x="625204" y="74217"/>
                  </a:lnTo>
                  <a:lnTo>
                    <a:pt x="625204" y="79860"/>
                  </a:lnTo>
                  <a:lnTo>
                    <a:pt x="626059" y="79860"/>
                  </a:lnTo>
                  <a:lnTo>
                    <a:pt x="626059" y="85332"/>
                  </a:lnTo>
                  <a:lnTo>
                    <a:pt x="663681" y="85332"/>
                  </a:lnTo>
                  <a:lnTo>
                    <a:pt x="663681" y="14022"/>
                  </a:lnTo>
                  <a:close/>
                </a:path>
                <a:path w="671829" h="158750">
                  <a:moveTo>
                    <a:pt x="625204" y="14022"/>
                  </a:moveTo>
                  <a:lnTo>
                    <a:pt x="613917" y="14022"/>
                  </a:lnTo>
                  <a:lnTo>
                    <a:pt x="613917" y="79860"/>
                  </a:lnTo>
                  <a:lnTo>
                    <a:pt x="625204" y="79860"/>
                  </a:lnTo>
                  <a:lnTo>
                    <a:pt x="625204" y="14022"/>
                  </a:lnTo>
                  <a:close/>
                </a:path>
                <a:path w="671829" h="158750">
                  <a:moveTo>
                    <a:pt x="535596" y="61733"/>
                  </a:moveTo>
                  <a:lnTo>
                    <a:pt x="516101" y="61733"/>
                  </a:lnTo>
                  <a:lnTo>
                    <a:pt x="516101" y="73875"/>
                  </a:lnTo>
                  <a:lnTo>
                    <a:pt x="535596" y="73875"/>
                  </a:lnTo>
                  <a:lnTo>
                    <a:pt x="535596" y="61733"/>
                  </a:lnTo>
                  <a:close/>
                </a:path>
                <a:path w="671829" h="158750">
                  <a:moveTo>
                    <a:pt x="565180" y="61733"/>
                  </a:moveTo>
                  <a:lnTo>
                    <a:pt x="547908" y="61733"/>
                  </a:lnTo>
                  <a:lnTo>
                    <a:pt x="547908" y="73875"/>
                  </a:lnTo>
                  <a:lnTo>
                    <a:pt x="565180" y="73875"/>
                  </a:lnTo>
                  <a:lnTo>
                    <a:pt x="565180" y="61733"/>
                  </a:lnTo>
                  <a:close/>
                </a:path>
                <a:path w="671829" h="158750">
                  <a:moveTo>
                    <a:pt x="567574" y="12312"/>
                  </a:moveTo>
                  <a:lnTo>
                    <a:pt x="514220" y="12312"/>
                  </a:lnTo>
                  <a:lnTo>
                    <a:pt x="514220" y="24454"/>
                  </a:lnTo>
                  <a:lnTo>
                    <a:pt x="535596" y="24454"/>
                  </a:lnTo>
                  <a:lnTo>
                    <a:pt x="535596" y="17100"/>
                  </a:lnTo>
                  <a:lnTo>
                    <a:pt x="567574" y="17100"/>
                  </a:lnTo>
                  <a:lnTo>
                    <a:pt x="567574" y="12312"/>
                  </a:lnTo>
                  <a:close/>
                </a:path>
                <a:path w="671829" h="158750">
                  <a:moveTo>
                    <a:pt x="567574" y="17100"/>
                  </a:moveTo>
                  <a:lnTo>
                    <a:pt x="547908" y="17100"/>
                  </a:lnTo>
                  <a:lnTo>
                    <a:pt x="547908" y="24454"/>
                  </a:lnTo>
                  <a:lnTo>
                    <a:pt x="567574" y="24454"/>
                  </a:lnTo>
                  <a:lnTo>
                    <a:pt x="567574" y="17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grpSp>
          <p:nvGrpSpPr>
            <p:cNvPr id="135" name="object 135"/>
            <p:cNvGrpSpPr/>
            <p:nvPr/>
          </p:nvGrpSpPr>
          <p:grpSpPr>
            <a:xfrm>
              <a:off x="4984395" y="2096878"/>
              <a:ext cx="518718" cy="259552"/>
              <a:chOff x="8219060" y="1346686"/>
              <a:chExt cx="855344" cy="427990"/>
            </a:xfrm>
          </p:grpSpPr>
          <p:sp>
            <p:nvSpPr>
              <p:cNvPr id="136" name="object 136"/>
              <p:cNvSpPr/>
              <p:nvPr/>
            </p:nvSpPr>
            <p:spPr>
              <a:xfrm>
                <a:off x="8219060" y="1346686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576192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8481215" y="1470239"/>
                <a:ext cx="330200" cy="158115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158114">
                    <a:moveTo>
                      <a:pt x="138687" y="49763"/>
                    </a:moveTo>
                    <a:lnTo>
                      <a:pt x="22231" y="49763"/>
                    </a:lnTo>
                    <a:lnTo>
                      <a:pt x="22231" y="93028"/>
                    </a:lnTo>
                    <a:lnTo>
                      <a:pt x="138687" y="93028"/>
                    </a:lnTo>
                    <a:lnTo>
                      <a:pt x="138687" y="88240"/>
                    </a:lnTo>
                    <a:lnTo>
                      <a:pt x="73704" y="88240"/>
                    </a:lnTo>
                    <a:lnTo>
                      <a:pt x="73704" y="84306"/>
                    </a:lnTo>
                    <a:lnTo>
                      <a:pt x="33175" y="84306"/>
                    </a:lnTo>
                    <a:lnTo>
                      <a:pt x="33175" y="58484"/>
                    </a:lnTo>
                    <a:lnTo>
                      <a:pt x="73704" y="58484"/>
                    </a:lnTo>
                    <a:lnTo>
                      <a:pt x="73704" y="52499"/>
                    </a:lnTo>
                    <a:lnTo>
                      <a:pt x="138687" y="52499"/>
                    </a:lnTo>
                    <a:lnTo>
                      <a:pt x="138687" y="49763"/>
                    </a:lnTo>
                    <a:close/>
                  </a:path>
                  <a:path w="330200" h="158114">
                    <a:moveTo>
                      <a:pt x="84648" y="52499"/>
                    </a:moveTo>
                    <a:lnTo>
                      <a:pt x="73704" y="52499"/>
                    </a:lnTo>
                    <a:lnTo>
                      <a:pt x="73704" y="88240"/>
                    </a:lnTo>
                    <a:lnTo>
                      <a:pt x="84648" y="88240"/>
                    </a:lnTo>
                    <a:lnTo>
                      <a:pt x="84648" y="52499"/>
                    </a:lnTo>
                    <a:close/>
                  </a:path>
                  <a:path w="330200" h="158114">
                    <a:moveTo>
                      <a:pt x="138687" y="52499"/>
                    </a:moveTo>
                    <a:lnTo>
                      <a:pt x="84648" y="52499"/>
                    </a:lnTo>
                    <a:lnTo>
                      <a:pt x="84648" y="58484"/>
                    </a:lnTo>
                    <a:lnTo>
                      <a:pt x="127058" y="58484"/>
                    </a:lnTo>
                    <a:lnTo>
                      <a:pt x="127058" y="84306"/>
                    </a:lnTo>
                    <a:lnTo>
                      <a:pt x="84648" y="84306"/>
                    </a:lnTo>
                    <a:lnTo>
                      <a:pt x="84648" y="88240"/>
                    </a:lnTo>
                    <a:lnTo>
                      <a:pt x="138687" y="88240"/>
                    </a:lnTo>
                    <a:lnTo>
                      <a:pt x="138687" y="52499"/>
                    </a:lnTo>
                    <a:close/>
                  </a:path>
                  <a:path w="330200" h="158114">
                    <a:moveTo>
                      <a:pt x="52841" y="60536"/>
                    </a:moveTo>
                    <a:lnTo>
                      <a:pt x="43606" y="63614"/>
                    </a:lnTo>
                    <a:lnTo>
                      <a:pt x="47882" y="69771"/>
                    </a:lnTo>
                    <a:lnTo>
                      <a:pt x="51815" y="78150"/>
                    </a:lnTo>
                    <a:lnTo>
                      <a:pt x="53183" y="83622"/>
                    </a:lnTo>
                    <a:lnTo>
                      <a:pt x="63101" y="80031"/>
                    </a:lnTo>
                    <a:lnTo>
                      <a:pt x="61391" y="74559"/>
                    </a:lnTo>
                    <a:lnTo>
                      <a:pt x="57287" y="66522"/>
                    </a:lnTo>
                    <a:lnTo>
                      <a:pt x="52841" y="60536"/>
                    </a:lnTo>
                    <a:close/>
                  </a:path>
                  <a:path w="330200" h="158114">
                    <a:moveTo>
                      <a:pt x="105169" y="59852"/>
                    </a:moveTo>
                    <a:lnTo>
                      <a:pt x="103117" y="65666"/>
                    </a:lnTo>
                    <a:lnTo>
                      <a:pt x="98671" y="74730"/>
                    </a:lnTo>
                    <a:lnTo>
                      <a:pt x="95422" y="80544"/>
                    </a:lnTo>
                    <a:lnTo>
                      <a:pt x="104485" y="83622"/>
                    </a:lnTo>
                    <a:lnTo>
                      <a:pt x="107905" y="78492"/>
                    </a:lnTo>
                    <a:lnTo>
                      <a:pt x="112181" y="70626"/>
                    </a:lnTo>
                    <a:lnTo>
                      <a:pt x="116114" y="63272"/>
                    </a:lnTo>
                    <a:lnTo>
                      <a:pt x="105169" y="59852"/>
                    </a:lnTo>
                    <a:close/>
                  </a:path>
                  <a:path w="330200" h="158114">
                    <a:moveTo>
                      <a:pt x="84306" y="0"/>
                    </a:moveTo>
                    <a:lnTo>
                      <a:pt x="72165" y="0"/>
                    </a:lnTo>
                    <a:lnTo>
                      <a:pt x="58989" y="12470"/>
                    </a:lnTo>
                    <a:lnTo>
                      <a:pt x="41661" y="24475"/>
                    </a:lnTo>
                    <a:lnTo>
                      <a:pt x="21544" y="35230"/>
                    </a:lnTo>
                    <a:lnTo>
                      <a:pt x="0" y="43949"/>
                    </a:lnTo>
                    <a:lnTo>
                      <a:pt x="2394" y="46685"/>
                    </a:lnTo>
                    <a:lnTo>
                      <a:pt x="5301" y="51131"/>
                    </a:lnTo>
                    <a:lnTo>
                      <a:pt x="6840" y="54038"/>
                    </a:lnTo>
                    <a:lnTo>
                      <a:pt x="28040" y="44892"/>
                    </a:lnTo>
                    <a:lnTo>
                      <a:pt x="47860" y="34094"/>
                    </a:lnTo>
                    <a:lnTo>
                      <a:pt x="50276" y="32463"/>
                    </a:lnTo>
                    <a:lnTo>
                      <a:pt x="50276" y="31294"/>
                    </a:lnTo>
                    <a:lnTo>
                      <a:pt x="52008" y="31294"/>
                    </a:lnTo>
                    <a:lnTo>
                      <a:pt x="65300" y="22319"/>
                    </a:lnTo>
                    <a:lnTo>
                      <a:pt x="79005" y="10431"/>
                    </a:lnTo>
                    <a:lnTo>
                      <a:pt x="96985" y="10431"/>
                    </a:lnTo>
                    <a:lnTo>
                      <a:pt x="84306" y="0"/>
                    </a:lnTo>
                    <a:close/>
                  </a:path>
                  <a:path w="330200" h="158114">
                    <a:moveTo>
                      <a:pt x="132081" y="31294"/>
                    </a:moveTo>
                    <a:lnTo>
                      <a:pt x="109957" y="31294"/>
                    </a:lnTo>
                    <a:lnTo>
                      <a:pt x="109957" y="32845"/>
                    </a:lnTo>
                    <a:lnTo>
                      <a:pt x="112800" y="34650"/>
                    </a:lnTo>
                    <a:lnTo>
                      <a:pt x="132957" y="44975"/>
                    </a:lnTo>
                    <a:lnTo>
                      <a:pt x="152367" y="52841"/>
                    </a:lnTo>
                    <a:lnTo>
                      <a:pt x="154249" y="49592"/>
                    </a:lnTo>
                    <a:lnTo>
                      <a:pt x="157156" y="44975"/>
                    </a:lnTo>
                    <a:lnTo>
                      <a:pt x="159892" y="42238"/>
                    </a:lnTo>
                    <a:lnTo>
                      <a:pt x="139617" y="34941"/>
                    </a:lnTo>
                    <a:lnTo>
                      <a:pt x="132081" y="31294"/>
                    </a:lnTo>
                    <a:close/>
                  </a:path>
                  <a:path w="330200" h="158114">
                    <a:moveTo>
                      <a:pt x="107513" y="31294"/>
                    </a:moveTo>
                    <a:lnTo>
                      <a:pt x="52008" y="31294"/>
                    </a:lnTo>
                    <a:lnTo>
                      <a:pt x="50276" y="32463"/>
                    </a:lnTo>
                    <a:lnTo>
                      <a:pt x="50276" y="40357"/>
                    </a:lnTo>
                    <a:lnTo>
                      <a:pt x="109957" y="40357"/>
                    </a:lnTo>
                    <a:lnTo>
                      <a:pt x="109957" y="32845"/>
                    </a:lnTo>
                    <a:lnTo>
                      <a:pt x="107513" y="31294"/>
                    </a:lnTo>
                    <a:close/>
                  </a:path>
                  <a:path w="330200" h="158114">
                    <a:moveTo>
                      <a:pt x="96985" y="10431"/>
                    </a:moveTo>
                    <a:lnTo>
                      <a:pt x="79005" y="10431"/>
                    </a:lnTo>
                    <a:lnTo>
                      <a:pt x="94292" y="22901"/>
                    </a:lnTo>
                    <a:lnTo>
                      <a:pt x="109957" y="32845"/>
                    </a:lnTo>
                    <a:lnTo>
                      <a:pt x="109957" y="31294"/>
                    </a:lnTo>
                    <a:lnTo>
                      <a:pt x="132081" y="31294"/>
                    </a:lnTo>
                    <a:lnTo>
                      <a:pt x="119406" y="25159"/>
                    </a:lnTo>
                    <a:lnTo>
                      <a:pt x="100541" y="13357"/>
                    </a:lnTo>
                    <a:lnTo>
                      <a:pt x="96985" y="10431"/>
                    </a:lnTo>
                    <a:close/>
                  </a:path>
                  <a:path w="330200" h="158114">
                    <a:moveTo>
                      <a:pt x="52008" y="31294"/>
                    </a:moveTo>
                    <a:lnTo>
                      <a:pt x="50276" y="31294"/>
                    </a:lnTo>
                    <a:lnTo>
                      <a:pt x="50276" y="32463"/>
                    </a:lnTo>
                    <a:lnTo>
                      <a:pt x="52008" y="31294"/>
                    </a:lnTo>
                    <a:close/>
                  </a:path>
                  <a:path w="330200" h="158114">
                    <a:moveTo>
                      <a:pt x="128939" y="101236"/>
                    </a:moveTo>
                    <a:lnTo>
                      <a:pt x="32320" y="101236"/>
                    </a:lnTo>
                    <a:lnTo>
                      <a:pt x="32320" y="157327"/>
                    </a:lnTo>
                    <a:lnTo>
                      <a:pt x="44975" y="157327"/>
                    </a:lnTo>
                    <a:lnTo>
                      <a:pt x="44975" y="152025"/>
                    </a:lnTo>
                    <a:lnTo>
                      <a:pt x="39844" y="152025"/>
                    </a:lnTo>
                    <a:lnTo>
                      <a:pt x="39844" y="142791"/>
                    </a:lnTo>
                    <a:lnTo>
                      <a:pt x="44975" y="142791"/>
                    </a:lnTo>
                    <a:lnTo>
                      <a:pt x="44975" y="131162"/>
                    </a:lnTo>
                    <a:lnTo>
                      <a:pt x="39844" y="131162"/>
                    </a:lnTo>
                    <a:lnTo>
                      <a:pt x="39844" y="121757"/>
                    </a:lnTo>
                    <a:lnTo>
                      <a:pt x="44975" y="121757"/>
                    </a:lnTo>
                    <a:lnTo>
                      <a:pt x="44975" y="110300"/>
                    </a:lnTo>
                    <a:lnTo>
                      <a:pt x="128939" y="110300"/>
                    </a:lnTo>
                    <a:lnTo>
                      <a:pt x="128939" y="101236"/>
                    </a:lnTo>
                    <a:close/>
                  </a:path>
                  <a:path w="330200" h="158114">
                    <a:moveTo>
                      <a:pt x="128939" y="110300"/>
                    </a:moveTo>
                    <a:lnTo>
                      <a:pt x="115943" y="110300"/>
                    </a:lnTo>
                    <a:lnTo>
                      <a:pt x="115943" y="157156"/>
                    </a:lnTo>
                    <a:lnTo>
                      <a:pt x="128939" y="157156"/>
                    </a:lnTo>
                    <a:lnTo>
                      <a:pt x="128939" y="152025"/>
                    </a:lnTo>
                    <a:lnTo>
                      <a:pt x="121586" y="152025"/>
                    </a:lnTo>
                    <a:lnTo>
                      <a:pt x="121586" y="142791"/>
                    </a:lnTo>
                    <a:lnTo>
                      <a:pt x="128939" y="142791"/>
                    </a:lnTo>
                    <a:lnTo>
                      <a:pt x="128939" y="131162"/>
                    </a:lnTo>
                    <a:lnTo>
                      <a:pt x="121586" y="131162"/>
                    </a:lnTo>
                    <a:lnTo>
                      <a:pt x="121586" y="121757"/>
                    </a:lnTo>
                    <a:lnTo>
                      <a:pt x="128939" y="121757"/>
                    </a:lnTo>
                    <a:lnTo>
                      <a:pt x="128939" y="110300"/>
                    </a:lnTo>
                    <a:close/>
                  </a:path>
                  <a:path w="330200" h="158114">
                    <a:moveTo>
                      <a:pt x="44975" y="142791"/>
                    </a:moveTo>
                    <a:lnTo>
                      <a:pt x="39844" y="142791"/>
                    </a:lnTo>
                    <a:lnTo>
                      <a:pt x="39844" y="152025"/>
                    </a:lnTo>
                    <a:lnTo>
                      <a:pt x="44975" y="152025"/>
                    </a:lnTo>
                    <a:lnTo>
                      <a:pt x="44975" y="142791"/>
                    </a:lnTo>
                    <a:close/>
                  </a:path>
                  <a:path w="330200" h="158114">
                    <a:moveTo>
                      <a:pt x="115943" y="142791"/>
                    </a:moveTo>
                    <a:lnTo>
                      <a:pt x="44975" y="142791"/>
                    </a:lnTo>
                    <a:lnTo>
                      <a:pt x="44975" y="152025"/>
                    </a:lnTo>
                    <a:lnTo>
                      <a:pt x="115943" y="152025"/>
                    </a:lnTo>
                    <a:lnTo>
                      <a:pt x="115943" y="142791"/>
                    </a:lnTo>
                    <a:close/>
                  </a:path>
                  <a:path w="330200" h="158114">
                    <a:moveTo>
                      <a:pt x="128939" y="142791"/>
                    </a:moveTo>
                    <a:lnTo>
                      <a:pt x="121586" y="142791"/>
                    </a:lnTo>
                    <a:lnTo>
                      <a:pt x="121586" y="152025"/>
                    </a:lnTo>
                    <a:lnTo>
                      <a:pt x="128939" y="152025"/>
                    </a:lnTo>
                    <a:lnTo>
                      <a:pt x="128939" y="142791"/>
                    </a:lnTo>
                    <a:close/>
                  </a:path>
                  <a:path w="330200" h="158114">
                    <a:moveTo>
                      <a:pt x="44975" y="121757"/>
                    </a:moveTo>
                    <a:lnTo>
                      <a:pt x="39844" y="121757"/>
                    </a:lnTo>
                    <a:lnTo>
                      <a:pt x="39844" y="131162"/>
                    </a:lnTo>
                    <a:lnTo>
                      <a:pt x="44975" y="131162"/>
                    </a:lnTo>
                    <a:lnTo>
                      <a:pt x="44975" y="121757"/>
                    </a:lnTo>
                    <a:close/>
                  </a:path>
                  <a:path w="330200" h="158114">
                    <a:moveTo>
                      <a:pt x="115943" y="121757"/>
                    </a:moveTo>
                    <a:lnTo>
                      <a:pt x="44975" y="121757"/>
                    </a:lnTo>
                    <a:lnTo>
                      <a:pt x="44975" y="131162"/>
                    </a:lnTo>
                    <a:lnTo>
                      <a:pt x="115943" y="131162"/>
                    </a:lnTo>
                    <a:lnTo>
                      <a:pt x="115943" y="121757"/>
                    </a:lnTo>
                    <a:close/>
                  </a:path>
                  <a:path w="330200" h="158114">
                    <a:moveTo>
                      <a:pt x="128939" y="121757"/>
                    </a:moveTo>
                    <a:lnTo>
                      <a:pt x="121586" y="121757"/>
                    </a:lnTo>
                    <a:lnTo>
                      <a:pt x="121586" y="131162"/>
                    </a:lnTo>
                    <a:lnTo>
                      <a:pt x="128939" y="131162"/>
                    </a:lnTo>
                    <a:lnTo>
                      <a:pt x="128939" y="121757"/>
                    </a:lnTo>
                    <a:close/>
                  </a:path>
                  <a:path w="330200" h="158114">
                    <a:moveTo>
                      <a:pt x="305248" y="6669"/>
                    </a:moveTo>
                    <a:lnTo>
                      <a:pt x="197684" y="6669"/>
                    </a:lnTo>
                    <a:lnTo>
                      <a:pt x="197684" y="45317"/>
                    </a:lnTo>
                    <a:lnTo>
                      <a:pt x="305248" y="45317"/>
                    </a:lnTo>
                    <a:lnTo>
                      <a:pt x="305248" y="34714"/>
                    </a:lnTo>
                    <a:lnTo>
                      <a:pt x="210510" y="34714"/>
                    </a:lnTo>
                    <a:lnTo>
                      <a:pt x="210510" y="17100"/>
                    </a:lnTo>
                    <a:lnTo>
                      <a:pt x="305248" y="17100"/>
                    </a:lnTo>
                    <a:lnTo>
                      <a:pt x="305248" y="6669"/>
                    </a:lnTo>
                    <a:close/>
                  </a:path>
                  <a:path w="330200" h="158114">
                    <a:moveTo>
                      <a:pt x="305248" y="17100"/>
                    </a:moveTo>
                    <a:lnTo>
                      <a:pt x="291739" y="17100"/>
                    </a:lnTo>
                    <a:lnTo>
                      <a:pt x="291739" y="34714"/>
                    </a:lnTo>
                    <a:lnTo>
                      <a:pt x="305248" y="34714"/>
                    </a:lnTo>
                    <a:lnTo>
                      <a:pt x="305248" y="17100"/>
                    </a:lnTo>
                    <a:close/>
                  </a:path>
                  <a:path w="330200" h="158114">
                    <a:moveTo>
                      <a:pt x="275835" y="129110"/>
                    </a:moveTo>
                    <a:lnTo>
                      <a:pt x="264720" y="137490"/>
                    </a:lnTo>
                    <a:lnTo>
                      <a:pt x="279031" y="142037"/>
                    </a:lnTo>
                    <a:lnTo>
                      <a:pt x="293791" y="147323"/>
                    </a:lnTo>
                    <a:lnTo>
                      <a:pt x="307525" y="152736"/>
                    </a:lnTo>
                    <a:lnTo>
                      <a:pt x="318758" y="157669"/>
                    </a:lnTo>
                    <a:lnTo>
                      <a:pt x="329873" y="148434"/>
                    </a:lnTo>
                    <a:lnTo>
                      <a:pt x="318304" y="143780"/>
                    </a:lnTo>
                    <a:lnTo>
                      <a:pt x="304522" y="138644"/>
                    </a:lnTo>
                    <a:lnTo>
                      <a:pt x="289906" y="133573"/>
                    </a:lnTo>
                    <a:lnTo>
                      <a:pt x="275835" y="129110"/>
                    </a:lnTo>
                    <a:close/>
                  </a:path>
                  <a:path w="330200" h="158114">
                    <a:moveTo>
                      <a:pt x="222994" y="128597"/>
                    </a:moveTo>
                    <a:lnTo>
                      <a:pt x="212984" y="134000"/>
                    </a:lnTo>
                    <a:lnTo>
                      <a:pt x="200121" y="139371"/>
                    </a:lnTo>
                    <a:lnTo>
                      <a:pt x="185912" y="144229"/>
                    </a:lnTo>
                    <a:lnTo>
                      <a:pt x="171862" y="148092"/>
                    </a:lnTo>
                    <a:lnTo>
                      <a:pt x="174940" y="150657"/>
                    </a:lnTo>
                    <a:lnTo>
                      <a:pt x="179216" y="154762"/>
                    </a:lnTo>
                    <a:lnTo>
                      <a:pt x="181439" y="157498"/>
                    </a:lnTo>
                    <a:lnTo>
                      <a:pt x="195309" y="153514"/>
                    </a:lnTo>
                    <a:lnTo>
                      <a:pt x="209727" y="148434"/>
                    </a:lnTo>
                    <a:lnTo>
                      <a:pt x="223306" y="142660"/>
                    </a:lnTo>
                    <a:lnTo>
                      <a:pt x="234964" y="136464"/>
                    </a:lnTo>
                    <a:lnTo>
                      <a:pt x="222994" y="128597"/>
                    </a:lnTo>
                    <a:close/>
                  </a:path>
                  <a:path w="330200" h="158114">
                    <a:moveTo>
                      <a:pt x="312089" y="55235"/>
                    </a:moveTo>
                    <a:lnTo>
                      <a:pt x="190331" y="55235"/>
                    </a:lnTo>
                    <a:lnTo>
                      <a:pt x="190331" y="128768"/>
                    </a:lnTo>
                    <a:lnTo>
                      <a:pt x="222677" y="128768"/>
                    </a:lnTo>
                    <a:lnTo>
                      <a:pt x="222994" y="128597"/>
                    </a:lnTo>
                    <a:lnTo>
                      <a:pt x="312089" y="128597"/>
                    </a:lnTo>
                    <a:lnTo>
                      <a:pt x="312089" y="119363"/>
                    </a:lnTo>
                    <a:lnTo>
                      <a:pt x="203157" y="119363"/>
                    </a:lnTo>
                    <a:lnTo>
                      <a:pt x="203157" y="107050"/>
                    </a:lnTo>
                    <a:lnTo>
                      <a:pt x="312089" y="107050"/>
                    </a:lnTo>
                    <a:lnTo>
                      <a:pt x="312089" y="97987"/>
                    </a:lnTo>
                    <a:lnTo>
                      <a:pt x="203157" y="97987"/>
                    </a:lnTo>
                    <a:lnTo>
                      <a:pt x="203157" y="85845"/>
                    </a:lnTo>
                    <a:lnTo>
                      <a:pt x="312089" y="85845"/>
                    </a:lnTo>
                    <a:lnTo>
                      <a:pt x="312089" y="76782"/>
                    </a:lnTo>
                    <a:lnTo>
                      <a:pt x="203157" y="76782"/>
                    </a:lnTo>
                    <a:lnTo>
                      <a:pt x="203157" y="64811"/>
                    </a:lnTo>
                    <a:lnTo>
                      <a:pt x="312089" y="64811"/>
                    </a:lnTo>
                    <a:lnTo>
                      <a:pt x="312089" y="55235"/>
                    </a:lnTo>
                    <a:close/>
                  </a:path>
                  <a:path w="330200" h="158114">
                    <a:moveTo>
                      <a:pt x="312089" y="128597"/>
                    </a:moveTo>
                    <a:lnTo>
                      <a:pt x="222994" y="128597"/>
                    </a:lnTo>
                    <a:lnTo>
                      <a:pt x="223254" y="128768"/>
                    </a:lnTo>
                    <a:lnTo>
                      <a:pt x="312089" y="128768"/>
                    </a:lnTo>
                    <a:lnTo>
                      <a:pt x="312089" y="128597"/>
                    </a:lnTo>
                    <a:close/>
                  </a:path>
                  <a:path w="330200" h="158114">
                    <a:moveTo>
                      <a:pt x="312089" y="107050"/>
                    </a:moveTo>
                    <a:lnTo>
                      <a:pt x="298921" y="107050"/>
                    </a:lnTo>
                    <a:lnTo>
                      <a:pt x="298921" y="119363"/>
                    </a:lnTo>
                    <a:lnTo>
                      <a:pt x="312089" y="119363"/>
                    </a:lnTo>
                    <a:lnTo>
                      <a:pt x="312089" y="107050"/>
                    </a:lnTo>
                    <a:close/>
                  </a:path>
                  <a:path w="330200" h="158114">
                    <a:moveTo>
                      <a:pt x="312089" y="85845"/>
                    </a:moveTo>
                    <a:lnTo>
                      <a:pt x="298921" y="85845"/>
                    </a:lnTo>
                    <a:lnTo>
                      <a:pt x="298921" y="97987"/>
                    </a:lnTo>
                    <a:lnTo>
                      <a:pt x="312089" y="97987"/>
                    </a:lnTo>
                    <a:lnTo>
                      <a:pt x="312089" y="85845"/>
                    </a:lnTo>
                    <a:close/>
                  </a:path>
                  <a:path w="330200" h="158114">
                    <a:moveTo>
                      <a:pt x="312089" y="64811"/>
                    </a:moveTo>
                    <a:lnTo>
                      <a:pt x="298921" y="64811"/>
                    </a:lnTo>
                    <a:lnTo>
                      <a:pt x="298921" y="76782"/>
                    </a:lnTo>
                    <a:lnTo>
                      <a:pt x="312089" y="76782"/>
                    </a:lnTo>
                    <a:lnTo>
                      <a:pt x="312089" y="648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138" name="object 138"/>
            <p:cNvGrpSpPr/>
            <p:nvPr/>
          </p:nvGrpSpPr>
          <p:grpSpPr>
            <a:xfrm>
              <a:off x="4984395" y="4281197"/>
              <a:ext cx="518718" cy="259552"/>
              <a:chOff x="8219060" y="4948537"/>
              <a:chExt cx="855344" cy="427990"/>
            </a:xfrm>
          </p:grpSpPr>
          <p:sp>
            <p:nvSpPr>
              <p:cNvPr id="139" name="object 139"/>
              <p:cNvSpPr/>
              <p:nvPr/>
            </p:nvSpPr>
            <p:spPr>
              <a:xfrm>
                <a:off x="8219060" y="4948537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576093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8396395" y="5071406"/>
                <a:ext cx="50038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500379" h="158750">
                    <a:moveTo>
                      <a:pt x="39160" y="69600"/>
                    </a:moveTo>
                    <a:lnTo>
                      <a:pt x="32320" y="69600"/>
                    </a:lnTo>
                    <a:lnTo>
                      <a:pt x="32320" y="158182"/>
                    </a:lnTo>
                    <a:lnTo>
                      <a:pt x="44633" y="158182"/>
                    </a:lnTo>
                    <a:lnTo>
                      <a:pt x="44633" y="152367"/>
                    </a:lnTo>
                    <a:lnTo>
                      <a:pt x="39844" y="152367"/>
                    </a:lnTo>
                    <a:lnTo>
                      <a:pt x="39844" y="142449"/>
                    </a:lnTo>
                    <a:lnTo>
                      <a:pt x="44633" y="142449"/>
                    </a:lnTo>
                    <a:lnTo>
                      <a:pt x="44633" y="125861"/>
                    </a:lnTo>
                    <a:lnTo>
                      <a:pt x="39673" y="125861"/>
                    </a:lnTo>
                    <a:lnTo>
                      <a:pt x="39673" y="115772"/>
                    </a:lnTo>
                    <a:lnTo>
                      <a:pt x="44633" y="115772"/>
                    </a:lnTo>
                    <a:lnTo>
                      <a:pt x="44633" y="103972"/>
                    </a:lnTo>
                    <a:lnTo>
                      <a:pt x="39160" y="103972"/>
                    </a:lnTo>
                    <a:lnTo>
                      <a:pt x="39160" y="94054"/>
                    </a:lnTo>
                    <a:lnTo>
                      <a:pt x="44633" y="94054"/>
                    </a:lnTo>
                    <a:lnTo>
                      <a:pt x="44633" y="79347"/>
                    </a:lnTo>
                    <a:lnTo>
                      <a:pt x="39160" y="79347"/>
                    </a:lnTo>
                    <a:lnTo>
                      <a:pt x="39160" y="69600"/>
                    </a:lnTo>
                    <a:close/>
                  </a:path>
                  <a:path w="500379" h="158750">
                    <a:moveTo>
                      <a:pt x="137832" y="115772"/>
                    </a:moveTo>
                    <a:lnTo>
                      <a:pt x="44633" y="115772"/>
                    </a:lnTo>
                    <a:lnTo>
                      <a:pt x="44633" y="125861"/>
                    </a:lnTo>
                    <a:lnTo>
                      <a:pt x="125177" y="125861"/>
                    </a:lnTo>
                    <a:lnTo>
                      <a:pt x="125177" y="157840"/>
                    </a:lnTo>
                    <a:lnTo>
                      <a:pt x="137832" y="157840"/>
                    </a:lnTo>
                    <a:lnTo>
                      <a:pt x="137832" y="152367"/>
                    </a:lnTo>
                    <a:lnTo>
                      <a:pt x="130307" y="152367"/>
                    </a:lnTo>
                    <a:lnTo>
                      <a:pt x="130307" y="142449"/>
                    </a:lnTo>
                    <a:lnTo>
                      <a:pt x="137832" y="142449"/>
                    </a:lnTo>
                    <a:lnTo>
                      <a:pt x="137832" y="115772"/>
                    </a:lnTo>
                    <a:close/>
                  </a:path>
                  <a:path w="500379" h="158750">
                    <a:moveTo>
                      <a:pt x="44633" y="142449"/>
                    </a:moveTo>
                    <a:lnTo>
                      <a:pt x="39844" y="142449"/>
                    </a:lnTo>
                    <a:lnTo>
                      <a:pt x="39844" y="152367"/>
                    </a:lnTo>
                    <a:lnTo>
                      <a:pt x="44633" y="152367"/>
                    </a:lnTo>
                    <a:lnTo>
                      <a:pt x="44633" y="142449"/>
                    </a:lnTo>
                    <a:close/>
                  </a:path>
                  <a:path w="500379" h="158750">
                    <a:moveTo>
                      <a:pt x="125177" y="142449"/>
                    </a:moveTo>
                    <a:lnTo>
                      <a:pt x="44633" y="142449"/>
                    </a:lnTo>
                    <a:lnTo>
                      <a:pt x="44633" y="152367"/>
                    </a:lnTo>
                    <a:lnTo>
                      <a:pt x="125177" y="152367"/>
                    </a:lnTo>
                    <a:lnTo>
                      <a:pt x="125177" y="142449"/>
                    </a:lnTo>
                    <a:close/>
                  </a:path>
                  <a:path w="500379" h="158750">
                    <a:moveTo>
                      <a:pt x="137832" y="142449"/>
                    </a:moveTo>
                    <a:lnTo>
                      <a:pt x="130307" y="142449"/>
                    </a:lnTo>
                    <a:lnTo>
                      <a:pt x="130307" y="152367"/>
                    </a:lnTo>
                    <a:lnTo>
                      <a:pt x="137832" y="152367"/>
                    </a:lnTo>
                    <a:lnTo>
                      <a:pt x="137832" y="142449"/>
                    </a:lnTo>
                    <a:close/>
                  </a:path>
                  <a:path w="500379" h="158750">
                    <a:moveTo>
                      <a:pt x="44633" y="115772"/>
                    </a:moveTo>
                    <a:lnTo>
                      <a:pt x="39673" y="115772"/>
                    </a:lnTo>
                    <a:lnTo>
                      <a:pt x="39673" y="125861"/>
                    </a:lnTo>
                    <a:lnTo>
                      <a:pt x="44633" y="125861"/>
                    </a:lnTo>
                    <a:lnTo>
                      <a:pt x="44633" y="115772"/>
                    </a:lnTo>
                    <a:close/>
                  </a:path>
                  <a:path w="500379" h="158750">
                    <a:moveTo>
                      <a:pt x="44633" y="94054"/>
                    </a:moveTo>
                    <a:lnTo>
                      <a:pt x="39160" y="94054"/>
                    </a:lnTo>
                    <a:lnTo>
                      <a:pt x="39160" y="103972"/>
                    </a:lnTo>
                    <a:lnTo>
                      <a:pt x="44633" y="103972"/>
                    </a:lnTo>
                    <a:lnTo>
                      <a:pt x="44633" y="94054"/>
                    </a:lnTo>
                    <a:close/>
                  </a:path>
                  <a:path w="500379" h="158750">
                    <a:moveTo>
                      <a:pt x="126887" y="69600"/>
                    </a:moveTo>
                    <a:lnTo>
                      <a:pt x="44633" y="69600"/>
                    </a:lnTo>
                    <a:lnTo>
                      <a:pt x="44633" y="79347"/>
                    </a:lnTo>
                    <a:lnTo>
                      <a:pt x="114233" y="79347"/>
                    </a:lnTo>
                    <a:lnTo>
                      <a:pt x="114233" y="94054"/>
                    </a:lnTo>
                    <a:lnTo>
                      <a:pt x="44633" y="94054"/>
                    </a:lnTo>
                    <a:lnTo>
                      <a:pt x="44633" y="103972"/>
                    </a:lnTo>
                    <a:lnTo>
                      <a:pt x="126887" y="103972"/>
                    </a:lnTo>
                    <a:lnTo>
                      <a:pt x="126887" y="69600"/>
                    </a:lnTo>
                    <a:close/>
                  </a:path>
                  <a:path w="500379" h="158750">
                    <a:moveTo>
                      <a:pt x="72507" y="48737"/>
                    </a:moveTo>
                    <a:lnTo>
                      <a:pt x="7524" y="48737"/>
                    </a:lnTo>
                    <a:lnTo>
                      <a:pt x="7524" y="80886"/>
                    </a:lnTo>
                    <a:lnTo>
                      <a:pt x="19836" y="80886"/>
                    </a:lnTo>
                    <a:lnTo>
                      <a:pt x="19836" y="58997"/>
                    </a:lnTo>
                    <a:lnTo>
                      <a:pt x="152025" y="58997"/>
                    </a:lnTo>
                    <a:lnTo>
                      <a:pt x="152025" y="54380"/>
                    </a:lnTo>
                    <a:lnTo>
                      <a:pt x="72507" y="54380"/>
                    </a:lnTo>
                    <a:lnTo>
                      <a:pt x="72507" y="48737"/>
                    </a:lnTo>
                    <a:close/>
                  </a:path>
                  <a:path w="500379" h="158750">
                    <a:moveTo>
                      <a:pt x="152025" y="58997"/>
                    </a:moveTo>
                    <a:lnTo>
                      <a:pt x="139371" y="58997"/>
                    </a:lnTo>
                    <a:lnTo>
                      <a:pt x="139371" y="80886"/>
                    </a:lnTo>
                    <a:lnTo>
                      <a:pt x="152025" y="80886"/>
                    </a:lnTo>
                    <a:lnTo>
                      <a:pt x="152025" y="58997"/>
                    </a:lnTo>
                    <a:close/>
                  </a:path>
                  <a:path w="500379" h="158750">
                    <a:moveTo>
                      <a:pt x="44633" y="69600"/>
                    </a:moveTo>
                    <a:lnTo>
                      <a:pt x="39160" y="69600"/>
                    </a:lnTo>
                    <a:lnTo>
                      <a:pt x="39160" y="79347"/>
                    </a:lnTo>
                    <a:lnTo>
                      <a:pt x="44633" y="79347"/>
                    </a:lnTo>
                    <a:lnTo>
                      <a:pt x="44633" y="69600"/>
                    </a:lnTo>
                    <a:close/>
                  </a:path>
                  <a:path w="500379" h="158750">
                    <a:moveTo>
                      <a:pt x="72507" y="37754"/>
                    </a:moveTo>
                    <a:lnTo>
                      <a:pt x="72507" y="54380"/>
                    </a:lnTo>
                    <a:lnTo>
                      <a:pt x="84990" y="54380"/>
                    </a:lnTo>
                    <a:lnTo>
                      <a:pt x="84990" y="40528"/>
                    </a:lnTo>
                    <a:lnTo>
                      <a:pt x="76611" y="40528"/>
                    </a:lnTo>
                    <a:lnTo>
                      <a:pt x="74046" y="38647"/>
                    </a:lnTo>
                    <a:lnTo>
                      <a:pt x="72507" y="37754"/>
                    </a:lnTo>
                    <a:close/>
                  </a:path>
                  <a:path w="500379" h="158750">
                    <a:moveTo>
                      <a:pt x="152025" y="48737"/>
                    </a:moveTo>
                    <a:lnTo>
                      <a:pt x="84990" y="48737"/>
                    </a:lnTo>
                    <a:lnTo>
                      <a:pt x="84990" y="54380"/>
                    </a:lnTo>
                    <a:lnTo>
                      <a:pt x="152025" y="54380"/>
                    </a:lnTo>
                    <a:lnTo>
                      <a:pt x="152025" y="48737"/>
                    </a:lnTo>
                    <a:close/>
                  </a:path>
                  <a:path w="500379" h="158750">
                    <a:moveTo>
                      <a:pt x="24796" y="0"/>
                    </a:moveTo>
                    <a:lnTo>
                      <a:pt x="20128" y="9961"/>
                    </a:lnTo>
                    <a:lnTo>
                      <a:pt x="14257" y="19537"/>
                    </a:lnTo>
                    <a:lnTo>
                      <a:pt x="7457" y="28280"/>
                    </a:lnTo>
                    <a:lnTo>
                      <a:pt x="0" y="35740"/>
                    </a:lnTo>
                    <a:lnTo>
                      <a:pt x="3078" y="37279"/>
                    </a:lnTo>
                    <a:lnTo>
                      <a:pt x="8208" y="40870"/>
                    </a:lnTo>
                    <a:lnTo>
                      <a:pt x="10602" y="42751"/>
                    </a:lnTo>
                    <a:lnTo>
                      <a:pt x="18011" y="34556"/>
                    </a:lnTo>
                    <a:lnTo>
                      <a:pt x="25116" y="24903"/>
                    </a:lnTo>
                    <a:lnTo>
                      <a:pt x="25387" y="24454"/>
                    </a:lnTo>
                    <a:lnTo>
                      <a:pt x="21546" y="24454"/>
                    </a:lnTo>
                    <a:lnTo>
                      <a:pt x="21546" y="13851"/>
                    </a:lnTo>
                    <a:lnTo>
                      <a:pt x="31742" y="13851"/>
                    </a:lnTo>
                    <a:lnTo>
                      <a:pt x="36937" y="3078"/>
                    </a:lnTo>
                    <a:lnTo>
                      <a:pt x="24796" y="0"/>
                    </a:lnTo>
                    <a:close/>
                  </a:path>
                  <a:path w="500379" h="158750">
                    <a:moveTo>
                      <a:pt x="114917" y="18639"/>
                    </a:moveTo>
                    <a:lnTo>
                      <a:pt x="103630" y="22060"/>
                    </a:lnTo>
                    <a:lnTo>
                      <a:pt x="109145" y="28280"/>
                    </a:lnTo>
                    <a:lnTo>
                      <a:pt x="114917" y="36937"/>
                    </a:lnTo>
                    <a:lnTo>
                      <a:pt x="117311" y="42409"/>
                    </a:lnTo>
                    <a:lnTo>
                      <a:pt x="128939" y="38647"/>
                    </a:lnTo>
                    <a:lnTo>
                      <a:pt x="126364" y="32991"/>
                    </a:lnTo>
                    <a:lnTo>
                      <a:pt x="120218" y="24625"/>
                    </a:lnTo>
                    <a:lnTo>
                      <a:pt x="114917" y="18639"/>
                    </a:lnTo>
                    <a:close/>
                  </a:path>
                  <a:path w="500379" h="158750">
                    <a:moveTo>
                      <a:pt x="42238" y="18981"/>
                    </a:moveTo>
                    <a:lnTo>
                      <a:pt x="31123" y="21889"/>
                    </a:lnTo>
                    <a:lnTo>
                      <a:pt x="35087" y="28280"/>
                    </a:lnTo>
                    <a:lnTo>
                      <a:pt x="39160" y="36766"/>
                    </a:lnTo>
                    <a:lnTo>
                      <a:pt x="40699" y="42067"/>
                    </a:lnTo>
                    <a:lnTo>
                      <a:pt x="52328" y="38647"/>
                    </a:lnTo>
                    <a:lnTo>
                      <a:pt x="50618" y="33346"/>
                    </a:lnTo>
                    <a:lnTo>
                      <a:pt x="46129" y="24903"/>
                    </a:lnTo>
                    <a:lnTo>
                      <a:pt x="42238" y="18981"/>
                    </a:lnTo>
                    <a:close/>
                  </a:path>
                  <a:path w="500379" h="158750">
                    <a:moveTo>
                      <a:pt x="82061" y="35398"/>
                    </a:moveTo>
                    <a:lnTo>
                      <a:pt x="72507" y="35398"/>
                    </a:lnTo>
                    <a:lnTo>
                      <a:pt x="72507" y="37754"/>
                    </a:lnTo>
                    <a:lnTo>
                      <a:pt x="74046" y="38647"/>
                    </a:lnTo>
                    <a:lnTo>
                      <a:pt x="76611" y="40528"/>
                    </a:lnTo>
                    <a:lnTo>
                      <a:pt x="82061" y="35398"/>
                    </a:lnTo>
                    <a:close/>
                  </a:path>
                  <a:path w="500379" h="158750">
                    <a:moveTo>
                      <a:pt x="84990" y="35398"/>
                    </a:moveTo>
                    <a:lnTo>
                      <a:pt x="82061" y="35398"/>
                    </a:lnTo>
                    <a:lnTo>
                      <a:pt x="76611" y="40528"/>
                    </a:lnTo>
                    <a:lnTo>
                      <a:pt x="84990" y="40528"/>
                    </a:lnTo>
                    <a:lnTo>
                      <a:pt x="84990" y="35398"/>
                    </a:lnTo>
                    <a:close/>
                  </a:path>
                  <a:path w="500379" h="158750">
                    <a:moveTo>
                      <a:pt x="76782" y="23606"/>
                    </a:moveTo>
                    <a:lnTo>
                      <a:pt x="73656" y="27102"/>
                    </a:lnTo>
                    <a:lnTo>
                      <a:pt x="65495" y="34030"/>
                    </a:lnTo>
                    <a:lnTo>
                      <a:pt x="68745" y="35569"/>
                    </a:lnTo>
                    <a:lnTo>
                      <a:pt x="72507" y="37754"/>
                    </a:lnTo>
                    <a:lnTo>
                      <a:pt x="72507" y="35398"/>
                    </a:lnTo>
                    <a:lnTo>
                      <a:pt x="82061" y="35398"/>
                    </a:lnTo>
                    <a:lnTo>
                      <a:pt x="84619" y="32991"/>
                    </a:lnTo>
                    <a:lnTo>
                      <a:pt x="91782" y="24454"/>
                    </a:lnTo>
                    <a:lnTo>
                      <a:pt x="76782" y="24454"/>
                    </a:lnTo>
                    <a:lnTo>
                      <a:pt x="76782" y="23606"/>
                    </a:lnTo>
                    <a:close/>
                  </a:path>
                  <a:path w="500379" h="158750">
                    <a:moveTo>
                      <a:pt x="31742" y="13851"/>
                    </a:moveTo>
                    <a:lnTo>
                      <a:pt x="21546" y="13851"/>
                    </a:lnTo>
                    <a:lnTo>
                      <a:pt x="21546" y="24454"/>
                    </a:lnTo>
                    <a:lnTo>
                      <a:pt x="25387" y="24454"/>
                    </a:lnTo>
                    <a:lnTo>
                      <a:pt x="31548" y="14255"/>
                    </a:lnTo>
                    <a:lnTo>
                      <a:pt x="31742" y="13851"/>
                    </a:lnTo>
                    <a:close/>
                  </a:path>
                  <a:path w="500379" h="158750">
                    <a:moveTo>
                      <a:pt x="76782" y="13851"/>
                    </a:moveTo>
                    <a:lnTo>
                      <a:pt x="31742" y="13851"/>
                    </a:lnTo>
                    <a:lnTo>
                      <a:pt x="31548" y="14255"/>
                    </a:lnTo>
                    <a:lnTo>
                      <a:pt x="25387" y="24454"/>
                    </a:lnTo>
                    <a:lnTo>
                      <a:pt x="32717" y="24454"/>
                    </a:lnTo>
                    <a:lnTo>
                      <a:pt x="31123" y="21889"/>
                    </a:lnTo>
                    <a:lnTo>
                      <a:pt x="42238" y="18981"/>
                    </a:lnTo>
                    <a:lnTo>
                      <a:pt x="76782" y="18981"/>
                    </a:lnTo>
                    <a:lnTo>
                      <a:pt x="76782" y="13851"/>
                    </a:lnTo>
                    <a:close/>
                  </a:path>
                  <a:path w="500379" h="158750">
                    <a:moveTo>
                      <a:pt x="76782" y="18981"/>
                    </a:moveTo>
                    <a:lnTo>
                      <a:pt x="42238" y="18981"/>
                    </a:lnTo>
                    <a:lnTo>
                      <a:pt x="45834" y="24454"/>
                    </a:lnTo>
                    <a:lnTo>
                      <a:pt x="76024" y="24454"/>
                    </a:lnTo>
                    <a:lnTo>
                      <a:pt x="76782" y="23606"/>
                    </a:lnTo>
                    <a:lnTo>
                      <a:pt x="76782" y="18981"/>
                    </a:lnTo>
                    <a:close/>
                  </a:path>
                  <a:path w="500379" h="158750">
                    <a:moveTo>
                      <a:pt x="92173" y="0"/>
                    </a:moveTo>
                    <a:lnTo>
                      <a:pt x="87283" y="9718"/>
                    </a:lnTo>
                    <a:lnTo>
                      <a:pt x="81014" y="18874"/>
                    </a:lnTo>
                    <a:lnTo>
                      <a:pt x="76782" y="23606"/>
                    </a:lnTo>
                    <a:lnTo>
                      <a:pt x="76782" y="24454"/>
                    </a:lnTo>
                    <a:lnTo>
                      <a:pt x="88240" y="24454"/>
                    </a:lnTo>
                    <a:lnTo>
                      <a:pt x="88240" y="13851"/>
                    </a:lnTo>
                    <a:lnTo>
                      <a:pt x="98877" y="13851"/>
                    </a:lnTo>
                    <a:lnTo>
                      <a:pt x="104314" y="2907"/>
                    </a:lnTo>
                    <a:lnTo>
                      <a:pt x="92173" y="0"/>
                    </a:lnTo>
                    <a:close/>
                  </a:path>
                  <a:path w="500379" h="158750">
                    <a:moveTo>
                      <a:pt x="98877" y="13851"/>
                    </a:moveTo>
                    <a:lnTo>
                      <a:pt x="88240" y="13851"/>
                    </a:lnTo>
                    <a:lnTo>
                      <a:pt x="88240" y="24454"/>
                    </a:lnTo>
                    <a:lnTo>
                      <a:pt x="91782" y="24454"/>
                    </a:lnTo>
                    <a:lnTo>
                      <a:pt x="92194" y="23962"/>
                    </a:lnTo>
                    <a:lnTo>
                      <a:pt x="98877" y="13851"/>
                    </a:lnTo>
                    <a:close/>
                  </a:path>
                  <a:path w="500379" h="158750">
                    <a:moveTo>
                      <a:pt x="157327" y="13851"/>
                    </a:moveTo>
                    <a:lnTo>
                      <a:pt x="98877" y="13851"/>
                    </a:lnTo>
                    <a:lnTo>
                      <a:pt x="92194" y="23962"/>
                    </a:lnTo>
                    <a:lnTo>
                      <a:pt x="91782" y="24454"/>
                    </a:lnTo>
                    <a:lnTo>
                      <a:pt x="105758" y="24454"/>
                    </a:lnTo>
                    <a:lnTo>
                      <a:pt x="103630" y="22060"/>
                    </a:lnTo>
                    <a:lnTo>
                      <a:pt x="114917" y="18639"/>
                    </a:lnTo>
                    <a:lnTo>
                      <a:pt x="157327" y="18639"/>
                    </a:lnTo>
                    <a:lnTo>
                      <a:pt x="157327" y="13851"/>
                    </a:lnTo>
                    <a:close/>
                  </a:path>
                  <a:path w="500379" h="158750">
                    <a:moveTo>
                      <a:pt x="157327" y="18639"/>
                    </a:moveTo>
                    <a:lnTo>
                      <a:pt x="114917" y="18639"/>
                    </a:lnTo>
                    <a:lnTo>
                      <a:pt x="120066" y="24454"/>
                    </a:lnTo>
                    <a:lnTo>
                      <a:pt x="157327" y="24454"/>
                    </a:lnTo>
                    <a:lnTo>
                      <a:pt x="157327" y="18639"/>
                    </a:lnTo>
                    <a:close/>
                  </a:path>
                  <a:path w="500379" h="158750">
                    <a:moveTo>
                      <a:pt x="271218" y="140739"/>
                    </a:moveTo>
                    <a:lnTo>
                      <a:pt x="218889" y="140739"/>
                    </a:lnTo>
                    <a:lnTo>
                      <a:pt x="218889" y="152367"/>
                    </a:lnTo>
                    <a:lnTo>
                      <a:pt x="329873" y="152367"/>
                    </a:lnTo>
                    <a:lnTo>
                      <a:pt x="329873" y="146040"/>
                    </a:lnTo>
                    <a:lnTo>
                      <a:pt x="271218" y="146040"/>
                    </a:lnTo>
                    <a:lnTo>
                      <a:pt x="271218" y="140739"/>
                    </a:lnTo>
                    <a:close/>
                  </a:path>
                  <a:path w="500379" h="158750">
                    <a:moveTo>
                      <a:pt x="284214" y="79860"/>
                    </a:moveTo>
                    <a:lnTo>
                      <a:pt x="271218" y="79860"/>
                    </a:lnTo>
                    <a:lnTo>
                      <a:pt x="271218" y="146040"/>
                    </a:lnTo>
                    <a:lnTo>
                      <a:pt x="284214" y="146040"/>
                    </a:lnTo>
                    <a:lnTo>
                      <a:pt x="284214" y="79860"/>
                    </a:lnTo>
                    <a:close/>
                  </a:path>
                  <a:path w="500379" h="158750">
                    <a:moveTo>
                      <a:pt x="329873" y="140739"/>
                    </a:moveTo>
                    <a:lnTo>
                      <a:pt x="284214" y="140739"/>
                    </a:lnTo>
                    <a:lnTo>
                      <a:pt x="284214" y="146040"/>
                    </a:lnTo>
                    <a:lnTo>
                      <a:pt x="329873" y="146040"/>
                    </a:lnTo>
                    <a:lnTo>
                      <a:pt x="329873" y="140739"/>
                    </a:lnTo>
                    <a:close/>
                  </a:path>
                  <a:path w="500379" h="158750">
                    <a:moveTo>
                      <a:pt x="193751" y="120320"/>
                    </a:moveTo>
                    <a:lnTo>
                      <a:pt x="182190" y="123908"/>
                    </a:lnTo>
                    <a:lnTo>
                      <a:pt x="170665" y="127229"/>
                    </a:lnTo>
                    <a:lnTo>
                      <a:pt x="173743" y="140397"/>
                    </a:lnTo>
                    <a:lnTo>
                      <a:pt x="217993" y="125519"/>
                    </a:lnTo>
                    <a:lnTo>
                      <a:pt x="193751" y="125519"/>
                    </a:lnTo>
                    <a:lnTo>
                      <a:pt x="193751" y="120320"/>
                    </a:lnTo>
                    <a:close/>
                  </a:path>
                  <a:path w="500379" h="158750">
                    <a:moveTo>
                      <a:pt x="206064" y="116355"/>
                    </a:moveTo>
                    <a:lnTo>
                      <a:pt x="195526" y="119769"/>
                    </a:lnTo>
                    <a:lnTo>
                      <a:pt x="193751" y="120320"/>
                    </a:lnTo>
                    <a:lnTo>
                      <a:pt x="193751" y="125519"/>
                    </a:lnTo>
                    <a:lnTo>
                      <a:pt x="206064" y="123125"/>
                    </a:lnTo>
                    <a:lnTo>
                      <a:pt x="206064" y="116355"/>
                    </a:lnTo>
                    <a:close/>
                  </a:path>
                  <a:path w="500379" h="158750">
                    <a:moveTo>
                      <a:pt x="224875" y="110129"/>
                    </a:moveTo>
                    <a:lnTo>
                      <a:pt x="206064" y="116355"/>
                    </a:lnTo>
                    <a:lnTo>
                      <a:pt x="206064" y="123125"/>
                    </a:lnTo>
                    <a:lnTo>
                      <a:pt x="193751" y="125519"/>
                    </a:lnTo>
                    <a:lnTo>
                      <a:pt x="217993" y="125519"/>
                    </a:lnTo>
                    <a:lnTo>
                      <a:pt x="227098" y="122441"/>
                    </a:lnTo>
                    <a:lnTo>
                      <a:pt x="224875" y="110129"/>
                    </a:lnTo>
                    <a:close/>
                  </a:path>
                  <a:path w="500379" h="158750">
                    <a:moveTo>
                      <a:pt x="206064" y="17100"/>
                    </a:moveTo>
                    <a:lnTo>
                      <a:pt x="193751" y="17100"/>
                    </a:lnTo>
                    <a:lnTo>
                      <a:pt x="193751" y="120320"/>
                    </a:lnTo>
                    <a:lnTo>
                      <a:pt x="195526" y="119769"/>
                    </a:lnTo>
                    <a:lnTo>
                      <a:pt x="206064" y="116355"/>
                    </a:lnTo>
                    <a:lnTo>
                      <a:pt x="206064" y="17100"/>
                    </a:lnTo>
                    <a:close/>
                  </a:path>
                  <a:path w="500379" h="158750">
                    <a:moveTo>
                      <a:pt x="271218" y="105340"/>
                    </a:moveTo>
                    <a:lnTo>
                      <a:pt x="232057" y="105340"/>
                    </a:lnTo>
                    <a:lnTo>
                      <a:pt x="232057" y="117140"/>
                    </a:lnTo>
                    <a:lnTo>
                      <a:pt x="271218" y="117140"/>
                    </a:lnTo>
                    <a:lnTo>
                      <a:pt x="271218" y="105340"/>
                    </a:lnTo>
                    <a:close/>
                  </a:path>
                  <a:path w="500379" h="158750">
                    <a:moveTo>
                      <a:pt x="324230" y="105340"/>
                    </a:moveTo>
                    <a:lnTo>
                      <a:pt x="284214" y="105340"/>
                    </a:lnTo>
                    <a:lnTo>
                      <a:pt x="284214" y="117140"/>
                    </a:lnTo>
                    <a:lnTo>
                      <a:pt x="324230" y="117140"/>
                    </a:lnTo>
                    <a:lnTo>
                      <a:pt x="324230" y="105340"/>
                    </a:lnTo>
                    <a:close/>
                  </a:path>
                  <a:path w="500379" h="158750">
                    <a:moveTo>
                      <a:pt x="321836" y="8721"/>
                    </a:moveTo>
                    <a:lnTo>
                      <a:pt x="234280" y="8721"/>
                    </a:lnTo>
                    <a:lnTo>
                      <a:pt x="234280" y="85332"/>
                    </a:lnTo>
                    <a:lnTo>
                      <a:pt x="271218" y="85332"/>
                    </a:lnTo>
                    <a:lnTo>
                      <a:pt x="271218" y="79860"/>
                    </a:lnTo>
                    <a:lnTo>
                      <a:pt x="272073" y="79860"/>
                    </a:lnTo>
                    <a:lnTo>
                      <a:pt x="272073" y="74217"/>
                    </a:lnTo>
                    <a:lnTo>
                      <a:pt x="245909" y="74217"/>
                    </a:lnTo>
                    <a:lnTo>
                      <a:pt x="245909" y="52157"/>
                    </a:lnTo>
                    <a:lnTo>
                      <a:pt x="272073" y="52157"/>
                    </a:lnTo>
                    <a:lnTo>
                      <a:pt x="272073" y="41554"/>
                    </a:lnTo>
                    <a:lnTo>
                      <a:pt x="245909" y="41554"/>
                    </a:lnTo>
                    <a:lnTo>
                      <a:pt x="245909" y="19836"/>
                    </a:lnTo>
                    <a:lnTo>
                      <a:pt x="272073" y="19836"/>
                    </a:lnTo>
                    <a:lnTo>
                      <a:pt x="272073" y="14022"/>
                    </a:lnTo>
                    <a:lnTo>
                      <a:pt x="321836" y="14022"/>
                    </a:lnTo>
                    <a:lnTo>
                      <a:pt x="321836" y="8721"/>
                    </a:lnTo>
                    <a:close/>
                  </a:path>
                  <a:path w="500379" h="158750">
                    <a:moveTo>
                      <a:pt x="321836" y="14022"/>
                    </a:moveTo>
                    <a:lnTo>
                      <a:pt x="283359" y="14022"/>
                    </a:lnTo>
                    <a:lnTo>
                      <a:pt x="283359" y="19836"/>
                    </a:lnTo>
                    <a:lnTo>
                      <a:pt x="309524" y="19836"/>
                    </a:lnTo>
                    <a:lnTo>
                      <a:pt x="309524" y="41554"/>
                    </a:lnTo>
                    <a:lnTo>
                      <a:pt x="283359" y="41554"/>
                    </a:lnTo>
                    <a:lnTo>
                      <a:pt x="283359" y="52157"/>
                    </a:lnTo>
                    <a:lnTo>
                      <a:pt x="309524" y="52157"/>
                    </a:lnTo>
                    <a:lnTo>
                      <a:pt x="309524" y="74217"/>
                    </a:lnTo>
                    <a:lnTo>
                      <a:pt x="283359" y="74217"/>
                    </a:lnTo>
                    <a:lnTo>
                      <a:pt x="283359" y="79860"/>
                    </a:lnTo>
                    <a:lnTo>
                      <a:pt x="284214" y="79860"/>
                    </a:lnTo>
                    <a:lnTo>
                      <a:pt x="284214" y="85332"/>
                    </a:lnTo>
                    <a:lnTo>
                      <a:pt x="321836" y="85332"/>
                    </a:lnTo>
                    <a:lnTo>
                      <a:pt x="321836" y="14022"/>
                    </a:lnTo>
                    <a:close/>
                  </a:path>
                  <a:path w="500379" h="158750">
                    <a:moveTo>
                      <a:pt x="283359" y="14022"/>
                    </a:moveTo>
                    <a:lnTo>
                      <a:pt x="272073" y="14022"/>
                    </a:lnTo>
                    <a:lnTo>
                      <a:pt x="272073" y="79860"/>
                    </a:lnTo>
                    <a:lnTo>
                      <a:pt x="283359" y="79860"/>
                    </a:lnTo>
                    <a:lnTo>
                      <a:pt x="283359" y="14022"/>
                    </a:lnTo>
                    <a:close/>
                  </a:path>
                  <a:path w="500379" h="158750">
                    <a:moveTo>
                      <a:pt x="193751" y="61733"/>
                    </a:moveTo>
                    <a:lnTo>
                      <a:pt x="174256" y="61733"/>
                    </a:lnTo>
                    <a:lnTo>
                      <a:pt x="174256" y="73875"/>
                    </a:lnTo>
                    <a:lnTo>
                      <a:pt x="193751" y="73875"/>
                    </a:lnTo>
                    <a:lnTo>
                      <a:pt x="193751" y="61733"/>
                    </a:lnTo>
                    <a:close/>
                  </a:path>
                  <a:path w="500379" h="158750">
                    <a:moveTo>
                      <a:pt x="223336" y="61733"/>
                    </a:moveTo>
                    <a:lnTo>
                      <a:pt x="206064" y="61733"/>
                    </a:lnTo>
                    <a:lnTo>
                      <a:pt x="206064" y="73875"/>
                    </a:lnTo>
                    <a:lnTo>
                      <a:pt x="223336" y="73875"/>
                    </a:lnTo>
                    <a:lnTo>
                      <a:pt x="223336" y="61733"/>
                    </a:lnTo>
                    <a:close/>
                  </a:path>
                  <a:path w="500379" h="158750">
                    <a:moveTo>
                      <a:pt x="225730" y="12312"/>
                    </a:moveTo>
                    <a:lnTo>
                      <a:pt x="172375" y="12312"/>
                    </a:lnTo>
                    <a:lnTo>
                      <a:pt x="172375" y="24454"/>
                    </a:lnTo>
                    <a:lnTo>
                      <a:pt x="193751" y="24454"/>
                    </a:lnTo>
                    <a:lnTo>
                      <a:pt x="193751" y="17100"/>
                    </a:lnTo>
                    <a:lnTo>
                      <a:pt x="225730" y="17100"/>
                    </a:lnTo>
                    <a:lnTo>
                      <a:pt x="225730" y="12312"/>
                    </a:lnTo>
                    <a:close/>
                  </a:path>
                  <a:path w="500379" h="158750">
                    <a:moveTo>
                      <a:pt x="225730" y="17100"/>
                    </a:moveTo>
                    <a:lnTo>
                      <a:pt x="206064" y="17100"/>
                    </a:lnTo>
                    <a:lnTo>
                      <a:pt x="206064" y="24454"/>
                    </a:lnTo>
                    <a:lnTo>
                      <a:pt x="225730" y="24454"/>
                    </a:lnTo>
                    <a:lnTo>
                      <a:pt x="225730" y="17100"/>
                    </a:lnTo>
                    <a:close/>
                  </a:path>
                  <a:path w="500379" h="158750">
                    <a:moveTo>
                      <a:pt x="475572" y="7353"/>
                    </a:moveTo>
                    <a:lnTo>
                      <a:pt x="368008" y="7353"/>
                    </a:lnTo>
                    <a:lnTo>
                      <a:pt x="368008" y="46001"/>
                    </a:lnTo>
                    <a:lnTo>
                      <a:pt x="475572" y="46001"/>
                    </a:lnTo>
                    <a:lnTo>
                      <a:pt x="475572" y="35398"/>
                    </a:lnTo>
                    <a:lnTo>
                      <a:pt x="380834" y="35398"/>
                    </a:lnTo>
                    <a:lnTo>
                      <a:pt x="380834" y="17784"/>
                    </a:lnTo>
                    <a:lnTo>
                      <a:pt x="475572" y="17784"/>
                    </a:lnTo>
                    <a:lnTo>
                      <a:pt x="475572" y="7353"/>
                    </a:lnTo>
                    <a:close/>
                  </a:path>
                  <a:path w="500379" h="158750">
                    <a:moveTo>
                      <a:pt x="475572" y="17784"/>
                    </a:moveTo>
                    <a:lnTo>
                      <a:pt x="462062" y="17784"/>
                    </a:lnTo>
                    <a:lnTo>
                      <a:pt x="462062" y="35398"/>
                    </a:lnTo>
                    <a:lnTo>
                      <a:pt x="475572" y="35398"/>
                    </a:lnTo>
                    <a:lnTo>
                      <a:pt x="475572" y="17784"/>
                    </a:lnTo>
                    <a:close/>
                  </a:path>
                  <a:path w="500379" h="158750">
                    <a:moveTo>
                      <a:pt x="446159" y="129794"/>
                    </a:moveTo>
                    <a:lnTo>
                      <a:pt x="435043" y="138174"/>
                    </a:lnTo>
                    <a:lnTo>
                      <a:pt x="449354" y="142722"/>
                    </a:lnTo>
                    <a:lnTo>
                      <a:pt x="464115" y="148007"/>
                    </a:lnTo>
                    <a:lnTo>
                      <a:pt x="477849" y="153420"/>
                    </a:lnTo>
                    <a:lnTo>
                      <a:pt x="489082" y="158353"/>
                    </a:lnTo>
                    <a:lnTo>
                      <a:pt x="500197" y="149118"/>
                    </a:lnTo>
                    <a:lnTo>
                      <a:pt x="488627" y="144464"/>
                    </a:lnTo>
                    <a:lnTo>
                      <a:pt x="474845" y="139328"/>
                    </a:lnTo>
                    <a:lnTo>
                      <a:pt x="460229" y="134257"/>
                    </a:lnTo>
                    <a:lnTo>
                      <a:pt x="446159" y="129794"/>
                    </a:lnTo>
                    <a:close/>
                  </a:path>
                  <a:path w="500379" h="158750">
                    <a:moveTo>
                      <a:pt x="393317" y="129281"/>
                    </a:moveTo>
                    <a:lnTo>
                      <a:pt x="383308" y="134684"/>
                    </a:lnTo>
                    <a:lnTo>
                      <a:pt x="370445" y="140055"/>
                    </a:lnTo>
                    <a:lnTo>
                      <a:pt x="356235" y="144913"/>
                    </a:lnTo>
                    <a:lnTo>
                      <a:pt x="342186" y="148776"/>
                    </a:lnTo>
                    <a:lnTo>
                      <a:pt x="345264" y="151341"/>
                    </a:lnTo>
                    <a:lnTo>
                      <a:pt x="349539" y="155446"/>
                    </a:lnTo>
                    <a:lnTo>
                      <a:pt x="351762" y="158182"/>
                    </a:lnTo>
                    <a:lnTo>
                      <a:pt x="365633" y="154198"/>
                    </a:lnTo>
                    <a:lnTo>
                      <a:pt x="380050" y="149118"/>
                    </a:lnTo>
                    <a:lnTo>
                      <a:pt x="393630" y="143344"/>
                    </a:lnTo>
                    <a:lnTo>
                      <a:pt x="405288" y="137148"/>
                    </a:lnTo>
                    <a:lnTo>
                      <a:pt x="393317" y="129281"/>
                    </a:lnTo>
                    <a:close/>
                  </a:path>
                  <a:path w="500379" h="158750">
                    <a:moveTo>
                      <a:pt x="482412" y="55919"/>
                    </a:moveTo>
                    <a:lnTo>
                      <a:pt x="360655" y="55919"/>
                    </a:lnTo>
                    <a:lnTo>
                      <a:pt x="360655" y="129452"/>
                    </a:lnTo>
                    <a:lnTo>
                      <a:pt x="393001" y="129452"/>
                    </a:lnTo>
                    <a:lnTo>
                      <a:pt x="393317" y="129281"/>
                    </a:lnTo>
                    <a:lnTo>
                      <a:pt x="482412" y="129281"/>
                    </a:lnTo>
                    <a:lnTo>
                      <a:pt x="482412" y="120047"/>
                    </a:lnTo>
                    <a:lnTo>
                      <a:pt x="373480" y="120047"/>
                    </a:lnTo>
                    <a:lnTo>
                      <a:pt x="373480" y="107734"/>
                    </a:lnTo>
                    <a:lnTo>
                      <a:pt x="482412" y="107734"/>
                    </a:lnTo>
                    <a:lnTo>
                      <a:pt x="482412" y="98671"/>
                    </a:lnTo>
                    <a:lnTo>
                      <a:pt x="373480" y="98671"/>
                    </a:lnTo>
                    <a:lnTo>
                      <a:pt x="373480" y="86529"/>
                    </a:lnTo>
                    <a:lnTo>
                      <a:pt x="482412" y="86529"/>
                    </a:lnTo>
                    <a:lnTo>
                      <a:pt x="482412" y="77466"/>
                    </a:lnTo>
                    <a:lnTo>
                      <a:pt x="373480" y="77466"/>
                    </a:lnTo>
                    <a:lnTo>
                      <a:pt x="373480" y="65495"/>
                    </a:lnTo>
                    <a:lnTo>
                      <a:pt x="482412" y="65495"/>
                    </a:lnTo>
                    <a:lnTo>
                      <a:pt x="482412" y="55919"/>
                    </a:lnTo>
                    <a:close/>
                  </a:path>
                  <a:path w="500379" h="158750">
                    <a:moveTo>
                      <a:pt x="482412" y="129281"/>
                    </a:moveTo>
                    <a:lnTo>
                      <a:pt x="393317" y="129281"/>
                    </a:lnTo>
                    <a:lnTo>
                      <a:pt x="393578" y="129452"/>
                    </a:lnTo>
                    <a:lnTo>
                      <a:pt x="482412" y="129452"/>
                    </a:lnTo>
                    <a:lnTo>
                      <a:pt x="482412" y="129281"/>
                    </a:lnTo>
                    <a:close/>
                  </a:path>
                  <a:path w="500379" h="158750">
                    <a:moveTo>
                      <a:pt x="482412" y="107734"/>
                    </a:moveTo>
                    <a:lnTo>
                      <a:pt x="469245" y="107734"/>
                    </a:lnTo>
                    <a:lnTo>
                      <a:pt x="469245" y="120047"/>
                    </a:lnTo>
                    <a:lnTo>
                      <a:pt x="482412" y="120047"/>
                    </a:lnTo>
                    <a:lnTo>
                      <a:pt x="482412" y="107734"/>
                    </a:lnTo>
                    <a:close/>
                  </a:path>
                  <a:path w="500379" h="158750">
                    <a:moveTo>
                      <a:pt x="482412" y="86529"/>
                    </a:moveTo>
                    <a:lnTo>
                      <a:pt x="469245" y="86529"/>
                    </a:lnTo>
                    <a:lnTo>
                      <a:pt x="469245" y="98671"/>
                    </a:lnTo>
                    <a:lnTo>
                      <a:pt x="482412" y="98671"/>
                    </a:lnTo>
                    <a:lnTo>
                      <a:pt x="482412" y="86529"/>
                    </a:lnTo>
                    <a:close/>
                  </a:path>
                  <a:path w="500379" h="158750">
                    <a:moveTo>
                      <a:pt x="482412" y="65495"/>
                    </a:moveTo>
                    <a:lnTo>
                      <a:pt x="469245" y="65495"/>
                    </a:lnTo>
                    <a:lnTo>
                      <a:pt x="469245" y="77466"/>
                    </a:lnTo>
                    <a:lnTo>
                      <a:pt x="482412" y="77466"/>
                    </a:lnTo>
                    <a:lnTo>
                      <a:pt x="482412" y="654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2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892847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網頁配色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2417"/>
            <a:ext cx="3483429" cy="890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</a:t>
            </a:r>
            <a:r>
              <a:rPr lang="en-US" altLang="zh-TW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4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7" name="圖片版面配置區 6">
            <a:extLst>
              <a:ext uri="{FF2B5EF4-FFF2-40B4-BE49-F238E27FC236}">
                <a16:creationId xmlns:a16="http://schemas.microsoft.com/office/drawing/2014/main" id="{C8401144-567D-3448-B95D-8E5FF41366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577" r="31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64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93B6FA-7F96-4F3D-95B6-2549B131B398}"/>
              </a:ext>
            </a:extLst>
          </p:cNvPr>
          <p:cNvSpPr/>
          <p:nvPr/>
        </p:nvSpPr>
        <p:spPr>
          <a:xfrm>
            <a:off x="358287" y="2031189"/>
            <a:ext cx="2376789" cy="2193425"/>
          </a:xfrm>
          <a:prstGeom prst="rect">
            <a:avLst/>
          </a:prstGeom>
          <a:solidFill>
            <a:srgbClr val="F7F6EC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8E4EF0-3005-4910-9837-63D0FF1BA4CB}"/>
              </a:ext>
            </a:extLst>
          </p:cNvPr>
          <p:cNvSpPr/>
          <p:nvPr/>
        </p:nvSpPr>
        <p:spPr>
          <a:xfrm>
            <a:off x="9429406" y="2031189"/>
            <a:ext cx="2376789" cy="21934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E37CA-5EE4-44B5-AEA2-9DB02A4C5E9A}"/>
              </a:ext>
            </a:extLst>
          </p:cNvPr>
          <p:cNvSpPr txBox="1"/>
          <p:nvPr/>
        </p:nvSpPr>
        <p:spPr>
          <a:xfrm>
            <a:off x="581029" y="4325433"/>
            <a:ext cx="19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#f7f6ec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B7E70-FCF9-47D0-8B4C-4C5F6486A501}"/>
              </a:ext>
            </a:extLst>
          </p:cNvPr>
          <p:cNvSpPr txBox="1"/>
          <p:nvPr/>
        </p:nvSpPr>
        <p:spPr>
          <a:xfrm>
            <a:off x="3530488" y="4325433"/>
            <a:ext cx="19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#</a:t>
            </a:r>
            <a:r>
              <a:rPr lang="en-US" sz="1400" b="1" spc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dedbdc</a:t>
            </a:r>
            <a:endParaRPr lang="en-US" sz="1400" b="1" spc="600" dirty="0">
              <a:solidFill>
                <a:schemeClr val="tx1">
                  <a:lumMod val="50000"/>
                  <a:lumOff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7AB39D-221B-4545-A7D3-130605BF8CD9}"/>
              </a:ext>
            </a:extLst>
          </p:cNvPr>
          <p:cNvSpPr txBox="1"/>
          <p:nvPr/>
        </p:nvSpPr>
        <p:spPr>
          <a:xfrm>
            <a:off x="6702689" y="4325433"/>
            <a:ext cx="19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#</a:t>
            </a:r>
            <a:r>
              <a:rPr lang="en-US" altLang="zh-TW" sz="1400" b="1" spc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cadddf</a:t>
            </a:r>
            <a:endParaRPr lang="en-US" sz="1400" b="1" spc="600" dirty="0">
              <a:solidFill>
                <a:schemeClr val="tx1">
                  <a:lumMod val="50000"/>
                  <a:lumOff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493B6FA-7F96-4F3D-95B6-2549B131B398}"/>
              </a:ext>
            </a:extLst>
          </p:cNvPr>
          <p:cNvSpPr/>
          <p:nvPr/>
        </p:nvSpPr>
        <p:spPr>
          <a:xfrm>
            <a:off x="3307746" y="2031189"/>
            <a:ext cx="2376789" cy="2193425"/>
          </a:xfrm>
          <a:prstGeom prst="rect">
            <a:avLst/>
          </a:prstGeom>
          <a:solidFill>
            <a:srgbClr val="DEDBDC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0493B6FA-7F96-4F3D-95B6-2549B131B398}"/>
              </a:ext>
            </a:extLst>
          </p:cNvPr>
          <p:cNvSpPr/>
          <p:nvPr/>
        </p:nvSpPr>
        <p:spPr>
          <a:xfrm>
            <a:off x="6479947" y="2031188"/>
            <a:ext cx="2376789" cy="2193425"/>
          </a:xfrm>
          <a:prstGeom prst="rect">
            <a:avLst/>
          </a:prstGeom>
          <a:solidFill>
            <a:srgbClr val="CADDD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747AB39D-221B-4545-A7D3-130605BF8CD9}"/>
              </a:ext>
            </a:extLst>
          </p:cNvPr>
          <p:cNvSpPr txBox="1"/>
          <p:nvPr/>
        </p:nvSpPr>
        <p:spPr>
          <a:xfrm>
            <a:off x="9629452" y="4334541"/>
            <a:ext cx="1931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#000</a:t>
            </a:r>
            <a:endParaRPr lang="en-US" sz="1400" b="1" spc="600" dirty="0">
              <a:solidFill>
                <a:schemeClr val="tx1">
                  <a:lumMod val="50000"/>
                  <a:lumOff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81DD817-B5AA-3C4F-900C-C09F4AC7D22E}"/>
              </a:ext>
            </a:extLst>
          </p:cNvPr>
          <p:cNvSpPr txBox="1"/>
          <p:nvPr/>
        </p:nvSpPr>
        <p:spPr>
          <a:xfrm>
            <a:off x="436790" y="265228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網頁配色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1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892847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參考網站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2417"/>
            <a:ext cx="3483429" cy="890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</a:t>
            </a:r>
            <a:r>
              <a:rPr lang="en-US" altLang="zh-TW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5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30" name="圖片版面配置區 29">
            <a:extLst>
              <a:ext uri="{FF2B5EF4-FFF2-40B4-BE49-F238E27FC236}">
                <a16:creationId xmlns:a16="http://schemas.microsoft.com/office/drawing/2014/main" id="{BA2C6437-A9B8-CB4E-B471-0F217B2E0E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611" r="10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6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" y="0"/>
            <a:ext cx="3249812" cy="6858000"/>
          </a:xfrm>
          <a:prstGeom prst="rect">
            <a:avLst/>
          </a:prstGeom>
        </p:spPr>
      </p:pic>
      <p:pic>
        <p:nvPicPr>
          <p:cNvPr id="15" name="圖片 14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55" y="0"/>
            <a:ext cx="3289543" cy="6858000"/>
          </a:xfrm>
          <a:prstGeom prst="rect">
            <a:avLst/>
          </a:prstGeom>
        </p:spPr>
      </p:pic>
      <p:pic>
        <p:nvPicPr>
          <p:cNvPr id="16" name="圖片 15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95" y="0"/>
            <a:ext cx="327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892848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使用技術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3122"/>
            <a:ext cx="3483429" cy="889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</a:t>
            </a:r>
            <a:r>
              <a:rPr lang="en-US" altLang="zh-TW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6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1850C3C5-7865-1C40-A928-6FA5A37931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444" r="8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997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7">
            <a:extLst>
              <a:ext uri="{FF2B5EF4-FFF2-40B4-BE49-F238E27FC236}">
                <a16:creationId xmlns:a16="http://schemas.microsoft.com/office/drawing/2014/main" id="{48C76AD6-AB42-0A4E-B855-C91EC3FC21AF}"/>
              </a:ext>
            </a:extLst>
          </p:cNvPr>
          <p:cNvSpPr/>
          <p:nvPr/>
        </p:nvSpPr>
        <p:spPr>
          <a:xfrm>
            <a:off x="6931" y="-1"/>
            <a:ext cx="609599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2286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390589BF-6F77-7242-9C62-B1FCCC878C24}"/>
              </a:ext>
            </a:extLst>
          </p:cNvPr>
          <p:cNvSpPr/>
          <p:nvPr/>
        </p:nvSpPr>
        <p:spPr>
          <a:xfrm>
            <a:off x="6096002" y="0"/>
            <a:ext cx="609599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  <a:alpha val="50000"/>
                </a:schemeClr>
              </a:gs>
              <a:gs pos="100000">
                <a:schemeClr val="accent2">
                  <a:lumMod val="90000"/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CE376B-4E62-4046-B1EF-72515A653F92}"/>
              </a:ext>
            </a:extLst>
          </p:cNvPr>
          <p:cNvSpPr/>
          <p:nvPr/>
        </p:nvSpPr>
        <p:spPr>
          <a:xfrm>
            <a:off x="-7698" y="-30730"/>
            <a:ext cx="609599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2286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CAAD900A-1897-2D44-B59A-FF860BD8DD03}"/>
              </a:ext>
            </a:extLst>
          </p:cNvPr>
          <p:cNvGrpSpPr/>
          <p:nvPr/>
        </p:nvGrpSpPr>
        <p:grpSpPr>
          <a:xfrm>
            <a:off x="1377114" y="1624061"/>
            <a:ext cx="1811769" cy="1437139"/>
            <a:chOff x="374522" y="216766"/>
            <a:chExt cx="1811769" cy="1437139"/>
          </a:xfrm>
        </p:grpSpPr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64B3B342-E7E1-2C49-80B0-14A1AE634CD5}"/>
                </a:ext>
              </a:extLst>
            </p:cNvPr>
            <p:cNvSpPr/>
            <p:nvPr/>
          </p:nvSpPr>
          <p:spPr>
            <a:xfrm>
              <a:off x="374522" y="216766"/>
              <a:ext cx="1811769" cy="1437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72D016F-A925-DD45-9A23-D6D118EC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691" y="264215"/>
              <a:ext cx="1065429" cy="1389690"/>
            </a:xfrm>
            <a:prstGeom prst="rect">
              <a:avLst/>
            </a:prstGeom>
          </p:spPr>
        </p:pic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47C335E-6ACD-5C4E-9E05-5412187666DF}"/>
              </a:ext>
            </a:extLst>
          </p:cNvPr>
          <p:cNvGrpSpPr/>
          <p:nvPr/>
        </p:nvGrpSpPr>
        <p:grpSpPr>
          <a:xfrm>
            <a:off x="4010727" y="1624060"/>
            <a:ext cx="1811769" cy="1437139"/>
            <a:chOff x="3175775" y="216767"/>
            <a:chExt cx="1811769" cy="1437139"/>
          </a:xfrm>
        </p:grpSpPr>
        <p:sp>
          <p:nvSpPr>
            <p:cNvPr id="48" name="Rectangle 27">
              <a:extLst>
                <a:ext uri="{FF2B5EF4-FFF2-40B4-BE49-F238E27FC236}">
                  <a16:creationId xmlns:a16="http://schemas.microsoft.com/office/drawing/2014/main" id="{9C2E848A-7D46-2149-B7B9-C7D094B61858}"/>
                </a:ext>
              </a:extLst>
            </p:cNvPr>
            <p:cNvSpPr/>
            <p:nvPr/>
          </p:nvSpPr>
          <p:spPr>
            <a:xfrm>
              <a:off x="3175775" y="216767"/>
              <a:ext cx="1811769" cy="1437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889D16C-E0CA-5944-AB86-F112C2770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2683" y="234371"/>
              <a:ext cx="1065429" cy="1389690"/>
            </a:xfrm>
            <a:prstGeom prst="rect">
              <a:avLst/>
            </a:prstGeom>
          </p:spPr>
        </p:pic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9344949-B594-FC41-A8EF-BF61A6CECF95}"/>
              </a:ext>
            </a:extLst>
          </p:cNvPr>
          <p:cNvGrpSpPr/>
          <p:nvPr/>
        </p:nvGrpSpPr>
        <p:grpSpPr>
          <a:xfrm>
            <a:off x="383959" y="3507095"/>
            <a:ext cx="1811769" cy="1437139"/>
            <a:chOff x="374522" y="2539052"/>
            <a:chExt cx="1811769" cy="1437139"/>
          </a:xfrm>
        </p:grpSpPr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75956F72-4460-BE4A-92D7-C0B6921DB57B}"/>
                </a:ext>
              </a:extLst>
            </p:cNvPr>
            <p:cNvSpPr/>
            <p:nvPr/>
          </p:nvSpPr>
          <p:spPr>
            <a:xfrm>
              <a:off x="374522" y="2539052"/>
              <a:ext cx="1811769" cy="1437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22BAAD0-D1E6-7044-957E-F912D006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400" y="2541359"/>
              <a:ext cx="1065429" cy="1389690"/>
            </a:xfrm>
            <a:prstGeom prst="rect">
              <a:avLst/>
            </a:prstGeom>
          </p:spPr>
        </p:pic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363F279B-42E9-3945-B7EC-D113BE768D97}"/>
              </a:ext>
            </a:extLst>
          </p:cNvPr>
          <p:cNvGrpSpPr/>
          <p:nvPr/>
        </p:nvGrpSpPr>
        <p:grpSpPr>
          <a:xfrm>
            <a:off x="2728931" y="3485677"/>
            <a:ext cx="1811769" cy="1437139"/>
            <a:chOff x="3228570" y="2539052"/>
            <a:chExt cx="1811769" cy="1437139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611878AF-5C5E-D84B-8FA0-53142807796A}"/>
                </a:ext>
              </a:extLst>
            </p:cNvPr>
            <p:cNvSpPr/>
            <p:nvPr/>
          </p:nvSpPr>
          <p:spPr>
            <a:xfrm>
              <a:off x="3228570" y="2539052"/>
              <a:ext cx="1811769" cy="14371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3356510-1712-8D41-BE41-F62594D58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5435" r="92754">
                          <a14:foregroundMark x1="48913" y1="35278" x2="48913" y2="35278"/>
                          <a14:foregroundMark x1="63043" y1="26111" x2="63043" y2="26111"/>
                          <a14:foregroundMark x1="26449" y1="68333" x2="26449" y2="68333"/>
                          <a14:foregroundMark x1="27899" y1="69167" x2="27899" y2="69167"/>
                          <a14:foregroundMark x1="27174" y1="68333" x2="30072" y2="69722"/>
                          <a14:foregroundMark x1="10507" y1="75000" x2="10507" y2="75000"/>
                          <a14:foregroundMark x1="11594" y1="75278" x2="10507" y2="78611"/>
                          <a14:foregroundMark x1="12681" y1="71389" x2="12681" y2="71389"/>
                          <a14:foregroundMark x1="10870" y1="78333" x2="5797" y2="84722"/>
                          <a14:foregroundMark x1="25000" y1="68333" x2="17754" y2="74722"/>
                          <a14:foregroundMark x1="38768" y1="72778" x2="39855" y2="80278"/>
                          <a14:foregroundMark x1="54710" y1="75556" x2="64130" y2="76111"/>
                          <a14:foregroundMark x1="71377" y1="72500" x2="70290" y2="77500"/>
                          <a14:foregroundMark x1="82609" y1="76111" x2="83333" y2="79722"/>
                          <a14:foregroundMark x1="90942" y1="71944" x2="92754" y2="708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92406" y="2562776"/>
              <a:ext cx="1065429" cy="1389690"/>
            </a:xfrm>
            <a:prstGeom prst="rect">
              <a:avLst/>
            </a:prstGeom>
          </p:spPr>
        </p:pic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E3A494BA-C71E-364D-B8F1-8C621B6BC0BD}"/>
              </a:ext>
            </a:extLst>
          </p:cNvPr>
          <p:cNvGrpSpPr/>
          <p:nvPr/>
        </p:nvGrpSpPr>
        <p:grpSpPr>
          <a:xfrm>
            <a:off x="6644340" y="1601817"/>
            <a:ext cx="1811769" cy="1437139"/>
            <a:chOff x="6603350" y="1567542"/>
            <a:chExt cx="1811769" cy="1437139"/>
          </a:xfrm>
        </p:grpSpPr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465CDDBB-9169-4B43-B2F4-655CCBA6EC5E}"/>
                </a:ext>
              </a:extLst>
            </p:cNvPr>
            <p:cNvSpPr/>
            <p:nvPr/>
          </p:nvSpPr>
          <p:spPr>
            <a:xfrm>
              <a:off x="6603350" y="1567542"/>
              <a:ext cx="1811769" cy="143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3D54DFE-8E2C-6841-B9A7-E16F3248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0782" y="1591265"/>
              <a:ext cx="1654702" cy="1389691"/>
            </a:xfrm>
            <a:prstGeom prst="rect">
              <a:avLst/>
            </a:prstGeom>
          </p:spPr>
        </p:pic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0E05926D-D051-B241-B509-E6F771F7E240}"/>
              </a:ext>
            </a:extLst>
          </p:cNvPr>
          <p:cNvGrpSpPr/>
          <p:nvPr/>
        </p:nvGrpSpPr>
        <p:grpSpPr>
          <a:xfrm>
            <a:off x="9763847" y="3485677"/>
            <a:ext cx="1811769" cy="1437139"/>
            <a:chOff x="9457398" y="3889828"/>
            <a:chExt cx="1811769" cy="1437139"/>
          </a:xfrm>
        </p:grpSpPr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2D8924D0-15F4-D149-B5F3-ECCC26105EE6}"/>
                </a:ext>
              </a:extLst>
            </p:cNvPr>
            <p:cNvSpPr/>
            <p:nvPr/>
          </p:nvSpPr>
          <p:spPr>
            <a:xfrm>
              <a:off x="9457398" y="3889828"/>
              <a:ext cx="1811769" cy="143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A2B4D57D-842B-B84E-A07D-C15C1AB2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50811" y="3913551"/>
              <a:ext cx="1424942" cy="1389691"/>
            </a:xfrm>
            <a:prstGeom prst="rect">
              <a:avLst/>
            </a:prstGeom>
          </p:spPr>
        </p:pic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05C2D5BA-8880-0345-8129-316E34D09A02}"/>
              </a:ext>
            </a:extLst>
          </p:cNvPr>
          <p:cNvGrpSpPr/>
          <p:nvPr/>
        </p:nvGrpSpPr>
        <p:grpSpPr>
          <a:xfrm>
            <a:off x="9277954" y="1609482"/>
            <a:ext cx="1811769" cy="1437139"/>
            <a:chOff x="9404603" y="1567543"/>
            <a:chExt cx="1811769" cy="14371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A66674-E156-49E9-9C12-F4C907B318D8}"/>
                </a:ext>
              </a:extLst>
            </p:cNvPr>
            <p:cNvSpPr/>
            <p:nvPr/>
          </p:nvSpPr>
          <p:spPr>
            <a:xfrm>
              <a:off x="9404603" y="1567543"/>
              <a:ext cx="1811769" cy="143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963AF49-92C4-024A-85DF-E895AF4A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3671" y="1591265"/>
              <a:ext cx="1389691" cy="1389691"/>
            </a:xfrm>
            <a:prstGeom prst="rect">
              <a:avLst/>
            </a:prstGeom>
          </p:spPr>
        </p:pic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0C3078B0-322B-EC4B-96BA-71478A10E7FD}"/>
              </a:ext>
            </a:extLst>
          </p:cNvPr>
          <p:cNvGrpSpPr/>
          <p:nvPr/>
        </p:nvGrpSpPr>
        <p:grpSpPr>
          <a:xfrm>
            <a:off x="7418875" y="3507095"/>
            <a:ext cx="1811769" cy="1437139"/>
            <a:chOff x="6603350" y="3889828"/>
            <a:chExt cx="1811769" cy="14371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EE23E2C-DFD6-4B10-890F-4FE132FE51D3}"/>
                </a:ext>
              </a:extLst>
            </p:cNvPr>
            <p:cNvSpPr/>
            <p:nvPr/>
          </p:nvSpPr>
          <p:spPr>
            <a:xfrm>
              <a:off x="6603350" y="3889828"/>
              <a:ext cx="1811769" cy="143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143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CE6C9BD0-0DD4-9E43-82CE-B310949AE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0796" y="3920556"/>
              <a:ext cx="1420990" cy="1389690"/>
            </a:xfrm>
            <a:prstGeom prst="rect">
              <a:avLst/>
            </a:prstGeom>
          </p:spPr>
        </p:pic>
      </p:grpSp>
      <p:sp>
        <p:nvSpPr>
          <p:cNvPr id="81" name="TextBox 17">
            <a:extLst>
              <a:ext uri="{FF2B5EF4-FFF2-40B4-BE49-F238E27FC236}">
                <a16:creationId xmlns:a16="http://schemas.microsoft.com/office/drawing/2014/main" id="{D3399DE5-8D0A-314A-ADE9-4AE1B8DBEC21}"/>
              </a:ext>
            </a:extLst>
          </p:cNvPr>
          <p:cNvSpPr txBox="1"/>
          <p:nvPr/>
        </p:nvSpPr>
        <p:spPr>
          <a:xfrm>
            <a:off x="404395" y="252082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使用技術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3076" y="3485677"/>
            <a:ext cx="1408696" cy="14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892849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後期規劃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3122"/>
            <a:ext cx="3483429" cy="889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</a:t>
            </a:r>
            <a:r>
              <a:rPr lang="en-US" altLang="zh-TW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7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4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41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0B496E-9057-45E7-B21B-F0854400ECD1}"/>
              </a:ext>
            </a:extLst>
          </p:cNvPr>
          <p:cNvSpPr/>
          <p:nvPr/>
        </p:nvSpPr>
        <p:spPr>
          <a:xfrm>
            <a:off x="1" y="0"/>
            <a:ext cx="1219199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2">
                  <a:lumMod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9C0210-3B6F-46FF-80C8-62BA82744BEC}"/>
              </a:ext>
            </a:extLst>
          </p:cNvPr>
          <p:cNvSpPr/>
          <p:nvPr/>
        </p:nvSpPr>
        <p:spPr>
          <a:xfrm>
            <a:off x="2" y="0"/>
            <a:ext cx="609599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2286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4CEEA-3E55-4FD3-844C-5CFDB96BB122}"/>
              </a:ext>
            </a:extLst>
          </p:cNvPr>
          <p:cNvSpPr txBox="1"/>
          <p:nvPr/>
        </p:nvSpPr>
        <p:spPr>
          <a:xfrm>
            <a:off x="1641333" y="2677512"/>
            <a:ext cx="3355969" cy="15029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4500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Table of</a:t>
            </a:r>
          </a:p>
          <a:p>
            <a:pPr>
              <a:lnSpc>
                <a:spcPts val="5500"/>
              </a:lnSpc>
            </a:pPr>
            <a:r>
              <a:rPr lang="en-US" sz="4500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CA138-D566-4E2D-B890-A0240BBFD846}"/>
              </a:ext>
            </a:extLst>
          </p:cNvPr>
          <p:cNvSpPr txBox="1"/>
          <p:nvPr/>
        </p:nvSpPr>
        <p:spPr>
          <a:xfrm>
            <a:off x="7954472" y="1262083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01. </a:t>
            </a:r>
            <a:r>
              <a:rPr lang="zh-CN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主題發想</a:t>
            </a:r>
            <a:endParaRPr lang="en-US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44780-FAEC-4D4B-A2DA-413D2769FC79}"/>
              </a:ext>
            </a:extLst>
          </p:cNvPr>
          <p:cNvSpPr txBox="1"/>
          <p:nvPr/>
        </p:nvSpPr>
        <p:spPr>
          <a:xfrm>
            <a:off x="7954472" y="2538085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03.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r>
              <a:rPr lang="zh-CN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後台架構</a:t>
            </a:r>
            <a:endParaRPr lang="en-US" altLang="zh-TW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0206B5-27E1-4946-A799-31F32554B297}"/>
              </a:ext>
            </a:extLst>
          </p:cNvPr>
          <p:cNvSpPr txBox="1"/>
          <p:nvPr/>
        </p:nvSpPr>
        <p:spPr>
          <a:xfrm>
            <a:off x="7954472" y="3176086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04.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r>
              <a:rPr lang="zh-CN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網頁配色</a:t>
            </a:r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endParaRPr lang="en-US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44C808C2-D5AC-5643-8CDB-69ACC880A440}"/>
              </a:ext>
            </a:extLst>
          </p:cNvPr>
          <p:cNvSpPr txBox="1"/>
          <p:nvPr/>
        </p:nvSpPr>
        <p:spPr>
          <a:xfrm>
            <a:off x="7954472" y="3814087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05.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參考網站</a:t>
            </a:r>
            <a:endParaRPr lang="en-US" b="1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3540F148-93B5-CF42-8823-3C8CAABBE2C9}"/>
              </a:ext>
            </a:extLst>
          </p:cNvPr>
          <p:cNvSpPr txBox="1"/>
          <p:nvPr/>
        </p:nvSpPr>
        <p:spPr>
          <a:xfrm>
            <a:off x="7954472" y="1900084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02.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r>
              <a:rPr lang="zh-CN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前台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架構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8697EB3-6A1F-1E4F-AC24-93A1B8061003}"/>
              </a:ext>
            </a:extLst>
          </p:cNvPr>
          <p:cNvSpPr txBox="1"/>
          <p:nvPr/>
        </p:nvSpPr>
        <p:spPr>
          <a:xfrm>
            <a:off x="7954472" y="4452088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06. 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使用技術</a:t>
            </a:r>
            <a:r>
              <a:rPr lang="en-US" altLang="zh-TW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endParaRPr lang="en-US" altLang="zh-TW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D8697EB3-6A1F-1E4F-AC24-93A1B8061003}"/>
              </a:ext>
            </a:extLst>
          </p:cNvPr>
          <p:cNvSpPr txBox="1"/>
          <p:nvPr/>
        </p:nvSpPr>
        <p:spPr>
          <a:xfrm>
            <a:off x="7954472" y="5090089"/>
            <a:ext cx="279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07. </a:t>
            </a:r>
            <a:r>
              <a:rPr lang="zh-TW" altLang="en-US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後期規劃</a:t>
            </a:r>
            <a:r>
              <a:rPr lang="en-US" altLang="zh-TW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 </a:t>
            </a:r>
            <a:endParaRPr lang="en-US" altLang="zh-TW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D4FEFE-E656-46E3-A5CE-2AB033F12DAF}"/>
              </a:ext>
            </a:extLst>
          </p:cNvPr>
          <p:cNvSpPr/>
          <p:nvPr/>
        </p:nvSpPr>
        <p:spPr>
          <a:xfrm>
            <a:off x="3" y="0"/>
            <a:ext cx="110743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6E0DF2-FDB5-429D-AE88-926DECDF71B1}"/>
              </a:ext>
            </a:extLst>
          </p:cNvPr>
          <p:cNvSpPr/>
          <p:nvPr/>
        </p:nvSpPr>
        <p:spPr>
          <a:xfrm>
            <a:off x="4383314" y="819898"/>
            <a:ext cx="3425372" cy="52182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2286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3A206F-45E7-4800-AFEB-8B903C882C59}"/>
              </a:ext>
            </a:extLst>
          </p:cNvPr>
          <p:cNvSpPr/>
          <p:nvPr/>
        </p:nvSpPr>
        <p:spPr>
          <a:xfrm>
            <a:off x="827314" y="819898"/>
            <a:ext cx="3425372" cy="52182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2286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E37063-5FFE-46A7-936B-8655FDD2A1DA}"/>
              </a:ext>
            </a:extLst>
          </p:cNvPr>
          <p:cNvSpPr txBox="1"/>
          <p:nvPr/>
        </p:nvSpPr>
        <p:spPr>
          <a:xfrm>
            <a:off x="1303563" y="3860365"/>
            <a:ext cx="2734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名稱：</a:t>
            </a:r>
            <a:r>
              <a:rPr 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AZ.</a:t>
            </a:r>
            <a:r>
              <a:rPr lang="ja-JP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ゼロ</a:t>
            </a:r>
          </a:p>
          <a:p>
            <a:endParaRPr lang="en-US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F75CE894-D558-4D53-BAD4-BD85C1186B4C}"/>
              </a:ext>
            </a:extLst>
          </p:cNvPr>
          <p:cNvSpPr txBox="1"/>
          <p:nvPr/>
        </p:nvSpPr>
        <p:spPr>
          <a:xfrm rot="16200000">
            <a:off x="8821055" y="3305889"/>
            <a:ext cx="558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00" b="1" spc="600" dirty="0">
                <a:solidFill>
                  <a:srgbClr val="CADDDF"/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Initial report on front-end topics</a:t>
            </a:r>
            <a:endParaRPr lang="en-US" sz="1000" b="1" spc="600" dirty="0">
              <a:solidFill>
                <a:srgbClr val="CADDDF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4" name="圖片版面配置區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44"/>
          <a:stretch>
            <a:fillRect/>
          </a:stretch>
        </p:blipFill>
        <p:spPr>
          <a:xfrm>
            <a:off x="680438" y="1333402"/>
            <a:ext cx="3425372" cy="2728685"/>
          </a:xfrm>
        </p:spPr>
      </p:pic>
      <p:pic>
        <p:nvPicPr>
          <p:cNvPr id="6" name="圖片版面配置區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0" b="8860"/>
          <a:stretch>
            <a:fillRect/>
          </a:stretch>
        </p:blipFill>
        <p:spPr>
          <a:xfrm>
            <a:off x="4383088" y="819150"/>
            <a:ext cx="3425825" cy="5219700"/>
          </a:xfrm>
        </p:spPr>
      </p:pic>
      <p:sp>
        <p:nvSpPr>
          <p:cNvPr id="20" name="TextBox 35">
            <a:extLst>
              <a:ext uri="{FF2B5EF4-FFF2-40B4-BE49-F238E27FC236}">
                <a16:creationId xmlns:a16="http://schemas.microsoft.com/office/drawing/2014/main" id="{53E37063-5FFE-46A7-936B-8655FDD2A1DA}"/>
              </a:ext>
            </a:extLst>
          </p:cNvPr>
          <p:cNvSpPr txBox="1"/>
          <p:nvPr/>
        </p:nvSpPr>
        <p:spPr>
          <a:xfrm>
            <a:off x="7939315" y="825025"/>
            <a:ext cx="27341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spc="600" dirty="0" err="1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Linebot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endParaRPr lang="en-US" altLang="ja-JP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找店家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找活動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交通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endParaRPr lang="en-US" altLang="ja-JP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場地申請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品牌進駐</a:t>
            </a:r>
            <a:endParaRPr lang="en-US" altLang="zh-TW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r>
              <a:rPr lang="zh-TW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官方網站</a:t>
            </a:r>
            <a:endParaRPr lang="ja-JP" altLang="en-US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endParaRPr lang="en-US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DC02A-9993-49D1-9C3C-EBB2943B4A9F}"/>
              </a:ext>
            </a:extLst>
          </p:cNvPr>
          <p:cNvSpPr/>
          <p:nvPr/>
        </p:nvSpPr>
        <p:spPr>
          <a:xfrm>
            <a:off x="6096001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89500-B744-48D6-A02F-5FC6B784F2A1}"/>
              </a:ext>
            </a:extLst>
          </p:cNvPr>
          <p:cNvSpPr/>
          <p:nvPr/>
        </p:nvSpPr>
        <p:spPr>
          <a:xfrm>
            <a:off x="2" y="0"/>
            <a:ext cx="609599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  <a:alpha val="50000"/>
                </a:schemeClr>
              </a:gs>
              <a:gs pos="100000">
                <a:schemeClr val="accent2">
                  <a:lumMod val="90000"/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750D1-905F-46B6-9A73-5C39DD13A6B9}"/>
              </a:ext>
            </a:extLst>
          </p:cNvPr>
          <p:cNvSpPr txBox="1"/>
          <p:nvPr/>
        </p:nvSpPr>
        <p:spPr>
          <a:xfrm>
            <a:off x="3048001" y="3429000"/>
            <a:ext cx="6095998" cy="929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8000" b="1" spc="300" dirty="0">
                <a:solidFill>
                  <a:schemeClr val="bg2"/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The End</a:t>
            </a:r>
            <a:endParaRPr lang="en-US" sz="8000" b="1" spc="300" dirty="0">
              <a:solidFill>
                <a:schemeClr val="bg2"/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1127051" y="3570641"/>
            <a:ext cx="3561063" cy="14420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CN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主題構想 </a:t>
            </a:r>
            <a:endParaRPr lang="en-US" altLang="zh-CN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  <a:p>
            <a:pPr>
              <a:lnSpc>
                <a:spcPts val="5500"/>
              </a:lnSpc>
            </a:pPr>
            <a:r>
              <a:rPr lang="en-US" altLang="zh-CN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BIG CONCEPT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2417"/>
            <a:ext cx="3483429" cy="890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01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91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752E37-6378-4313-A041-CAA9C8ABFC6F}"/>
              </a:ext>
            </a:extLst>
          </p:cNvPr>
          <p:cNvSpPr/>
          <p:nvPr/>
        </p:nvSpPr>
        <p:spPr>
          <a:xfrm>
            <a:off x="3" y="0"/>
            <a:ext cx="121919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7" y="395474"/>
            <a:ext cx="4959268" cy="60670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30" y="2404880"/>
            <a:ext cx="6092455" cy="3968303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5880930" y="404786"/>
            <a:ext cx="357922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曾在華山</a:t>
            </a:r>
            <a:r>
              <a:rPr lang="zh-TW" altLang="en-US" sz="3000" b="1" spc="300" dirty="0" smtClean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打工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931641"/>
            <a:ext cx="2075543" cy="7200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CN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前台</a:t>
            </a: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架構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2417"/>
            <a:ext cx="3483429" cy="890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02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D636533B-9EB7-2545-A9A5-FA68943712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98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2653" y="2493282"/>
            <a:ext cx="1354032" cy="1354032"/>
            <a:chOff x="9084787" y="2383420"/>
            <a:chExt cx="1582420" cy="1582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6802" y="2661308"/>
              <a:ext cx="887102" cy="887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69552" y="2661314"/>
              <a:ext cx="802005" cy="802005"/>
            </a:xfrm>
            <a:custGeom>
              <a:avLst/>
              <a:gdLst/>
              <a:ahLst/>
              <a:cxnLst/>
              <a:rect l="l" t="t" r="r" b="b"/>
              <a:pathLst>
                <a:path w="802004" h="802004">
                  <a:moveTo>
                    <a:pt x="801598" y="400799"/>
                  </a:moveTo>
                  <a:lnTo>
                    <a:pt x="798893" y="354063"/>
                  </a:lnTo>
                  <a:lnTo>
                    <a:pt x="791006" y="308902"/>
                  </a:lnTo>
                  <a:lnTo>
                    <a:pt x="778230" y="265620"/>
                  </a:lnTo>
                  <a:lnTo>
                    <a:pt x="760857" y="224536"/>
                  </a:lnTo>
                  <a:lnTo>
                    <a:pt x="739190" y="185940"/>
                  </a:lnTo>
                  <a:lnTo>
                    <a:pt x="713549" y="150114"/>
                  </a:lnTo>
                  <a:lnTo>
                    <a:pt x="684199" y="117386"/>
                  </a:lnTo>
                  <a:lnTo>
                    <a:pt x="651471" y="88049"/>
                  </a:lnTo>
                  <a:lnTo>
                    <a:pt x="615657" y="62395"/>
                  </a:lnTo>
                  <a:lnTo>
                    <a:pt x="577062" y="40741"/>
                  </a:lnTo>
                  <a:lnTo>
                    <a:pt x="535965" y="23368"/>
                  </a:lnTo>
                  <a:lnTo>
                    <a:pt x="492696" y="10591"/>
                  </a:lnTo>
                  <a:lnTo>
                    <a:pt x="447535" y="2692"/>
                  </a:lnTo>
                  <a:lnTo>
                    <a:pt x="400799" y="0"/>
                  </a:lnTo>
                  <a:lnTo>
                    <a:pt x="354050" y="2692"/>
                  </a:lnTo>
                  <a:lnTo>
                    <a:pt x="308902" y="10591"/>
                  </a:lnTo>
                  <a:lnTo>
                    <a:pt x="265620" y="23368"/>
                  </a:lnTo>
                  <a:lnTo>
                    <a:pt x="224536" y="40741"/>
                  </a:lnTo>
                  <a:lnTo>
                    <a:pt x="185928" y="62395"/>
                  </a:lnTo>
                  <a:lnTo>
                    <a:pt x="150114" y="88049"/>
                  </a:lnTo>
                  <a:lnTo>
                    <a:pt x="117386" y="117386"/>
                  </a:lnTo>
                  <a:lnTo>
                    <a:pt x="88049" y="150114"/>
                  </a:lnTo>
                  <a:lnTo>
                    <a:pt x="62395" y="185940"/>
                  </a:lnTo>
                  <a:lnTo>
                    <a:pt x="40728" y="224536"/>
                  </a:lnTo>
                  <a:lnTo>
                    <a:pt x="23368" y="265620"/>
                  </a:lnTo>
                  <a:lnTo>
                    <a:pt x="10579" y="308902"/>
                  </a:lnTo>
                  <a:lnTo>
                    <a:pt x="2692" y="354063"/>
                  </a:lnTo>
                  <a:lnTo>
                    <a:pt x="0" y="400799"/>
                  </a:lnTo>
                  <a:lnTo>
                    <a:pt x="2692" y="447535"/>
                  </a:lnTo>
                  <a:lnTo>
                    <a:pt x="10579" y="492696"/>
                  </a:lnTo>
                  <a:lnTo>
                    <a:pt x="23368" y="535978"/>
                  </a:lnTo>
                  <a:lnTo>
                    <a:pt x="40728" y="577062"/>
                  </a:lnTo>
                  <a:lnTo>
                    <a:pt x="62395" y="615657"/>
                  </a:lnTo>
                  <a:lnTo>
                    <a:pt x="88049" y="651484"/>
                  </a:lnTo>
                  <a:lnTo>
                    <a:pt x="117386" y="684212"/>
                  </a:lnTo>
                  <a:lnTo>
                    <a:pt x="150114" y="713549"/>
                  </a:lnTo>
                  <a:lnTo>
                    <a:pt x="185928" y="739203"/>
                  </a:lnTo>
                  <a:lnTo>
                    <a:pt x="224536" y="760857"/>
                  </a:lnTo>
                  <a:lnTo>
                    <a:pt x="265620" y="778230"/>
                  </a:lnTo>
                  <a:lnTo>
                    <a:pt x="308902" y="791019"/>
                  </a:lnTo>
                  <a:lnTo>
                    <a:pt x="354050" y="798906"/>
                  </a:lnTo>
                  <a:lnTo>
                    <a:pt x="400799" y="801598"/>
                  </a:lnTo>
                  <a:lnTo>
                    <a:pt x="447535" y="798906"/>
                  </a:lnTo>
                  <a:lnTo>
                    <a:pt x="492696" y="791019"/>
                  </a:lnTo>
                  <a:lnTo>
                    <a:pt x="535965" y="778230"/>
                  </a:lnTo>
                  <a:lnTo>
                    <a:pt x="577062" y="760857"/>
                  </a:lnTo>
                  <a:lnTo>
                    <a:pt x="615657" y="739203"/>
                  </a:lnTo>
                  <a:lnTo>
                    <a:pt x="651471" y="713549"/>
                  </a:lnTo>
                  <a:lnTo>
                    <a:pt x="684199" y="684212"/>
                  </a:lnTo>
                  <a:lnTo>
                    <a:pt x="713549" y="651484"/>
                  </a:lnTo>
                  <a:lnTo>
                    <a:pt x="739190" y="615657"/>
                  </a:lnTo>
                  <a:lnTo>
                    <a:pt x="760857" y="577062"/>
                  </a:lnTo>
                  <a:lnTo>
                    <a:pt x="778230" y="535978"/>
                  </a:lnTo>
                  <a:lnTo>
                    <a:pt x="791006" y="492696"/>
                  </a:lnTo>
                  <a:lnTo>
                    <a:pt x="798893" y="447535"/>
                  </a:lnTo>
                  <a:lnTo>
                    <a:pt x="801598" y="400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4787" y="2383420"/>
              <a:ext cx="1581821" cy="1581821"/>
            </a:xfrm>
            <a:prstGeom prst="rect">
              <a:avLst/>
            </a:prstGeom>
          </p:spPr>
        </p:pic>
      </p:grpSp>
      <p:grpSp>
        <p:nvGrpSpPr>
          <p:cNvPr id="73" name="群組 72"/>
          <p:cNvGrpSpPr/>
          <p:nvPr/>
        </p:nvGrpSpPr>
        <p:grpSpPr>
          <a:xfrm>
            <a:off x="3482957" y="399332"/>
            <a:ext cx="8206764" cy="5912381"/>
            <a:chOff x="6280727" y="1394111"/>
            <a:chExt cx="5323562" cy="3835242"/>
          </a:xfrm>
        </p:grpSpPr>
        <p:sp>
          <p:nvSpPr>
            <p:cNvPr id="74" name="object 6"/>
            <p:cNvSpPr/>
            <p:nvPr/>
          </p:nvSpPr>
          <p:spPr>
            <a:xfrm>
              <a:off x="6967783" y="1675570"/>
              <a:ext cx="6547" cy="3370707"/>
            </a:xfrm>
            <a:custGeom>
              <a:avLst/>
              <a:gdLst/>
              <a:ahLst/>
              <a:cxnLst/>
              <a:rect l="l" t="t" r="r" b="b"/>
              <a:pathLst>
                <a:path w="10795" h="5558155">
                  <a:moveTo>
                    <a:pt x="0" y="0"/>
                  </a:moveTo>
                  <a:lnTo>
                    <a:pt x="0" y="5557752"/>
                  </a:lnTo>
                  <a:lnTo>
                    <a:pt x="10687" y="5557752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grpSp>
          <p:nvGrpSpPr>
            <p:cNvPr id="75" name="object 7"/>
            <p:cNvGrpSpPr/>
            <p:nvPr/>
          </p:nvGrpSpPr>
          <p:grpSpPr>
            <a:xfrm>
              <a:off x="6377952" y="2997828"/>
              <a:ext cx="518718" cy="259552"/>
              <a:chOff x="10516977" y="2832316"/>
              <a:chExt cx="855344" cy="427990"/>
            </a:xfrm>
          </p:grpSpPr>
          <p:sp>
            <p:nvSpPr>
              <p:cNvPr id="147" name="object 8"/>
              <p:cNvSpPr/>
              <p:nvPr/>
            </p:nvSpPr>
            <p:spPr>
              <a:xfrm>
                <a:off x="10516977" y="2832316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F095A7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48" name="object 9"/>
              <p:cNvSpPr/>
              <p:nvPr/>
            </p:nvSpPr>
            <p:spPr>
              <a:xfrm>
                <a:off x="10782552" y="2955355"/>
                <a:ext cx="325120" cy="158115"/>
              </a:xfrm>
              <a:custGeom>
                <a:avLst/>
                <a:gdLst/>
                <a:ahLst/>
                <a:cxnLst/>
                <a:rect l="l" t="t" r="r" b="b"/>
                <a:pathLst>
                  <a:path w="325120" h="158114">
                    <a:moveTo>
                      <a:pt x="64834" y="52157"/>
                    </a:moveTo>
                    <a:lnTo>
                      <a:pt x="19494" y="52157"/>
                    </a:lnTo>
                    <a:lnTo>
                      <a:pt x="19494" y="157840"/>
                    </a:lnTo>
                    <a:lnTo>
                      <a:pt x="32320" y="157840"/>
                    </a:lnTo>
                    <a:lnTo>
                      <a:pt x="32320" y="148092"/>
                    </a:lnTo>
                    <a:lnTo>
                      <a:pt x="29584" y="148092"/>
                    </a:lnTo>
                    <a:lnTo>
                      <a:pt x="29584" y="136635"/>
                    </a:lnTo>
                    <a:lnTo>
                      <a:pt x="32320" y="136635"/>
                    </a:lnTo>
                    <a:lnTo>
                      <a:pt x="32320" y="118679"/>
                    </a:lnTo>
                    <a:lnTo>
                      <a:pt x="29584" y="118679"/>
                    </a:lnTo>
                    <a:lnTo>
                      <a:pt x="29584" y="108418"/>
                    </a:lnTo>
                    <a:lnTo>
                      <a:pt x="32320" y="108418"/>
                    </a:lnTo>
                    <a:lnTo>
                      <a:pt x="32320" y="90805"/>
                    </a:lnTo>
                    <a:lnTo>
                      <a:pt x="29584" y="90805"/>
                    </a:lnTo>
                    <a:lnTo>
                      <a:pt x="29584" y="80373"/>
                    </a:lnTo>
                    <a:lnTo>
                      <a:pt x="32320" y="80373"/>
                    </a:lnTo>
                    <a:lnTo>
                      <a:pt x="32320" y="63443"/>
                    </a:lnTo>
                    <a:lnTo>
                      <a:pt x="133215" y="63443"/>
                    </a:lnTo>
                    <a:lnTo>
                      <a:pt x="133215" y="59681"/>
                    </a:lnTo>
                    <a:lnTo>
                      <a:pt x="75414" y="59681"/>
                    </a:lnTo>
                    <a:lnTo>
                      <a:pt x="62930" y="57800"/>
                    </a:lnTo>
                    <a:lnTo>
                      <a:pt x="64834" y="52157"/>
                    </a:lnTo>
                    <a:close/>
                  </a:path>
                  <a:path w="325120" h="158114">
                    <a:moveTo>
                      <a:pt x="133215" y="63443"/>
                    </a:moveTo>
                    <a:lnTo>
                      <a:pt x="120047" y="63443"/>
                    </a:lnTo>
                    <a:lnTo>
                      <a:pt x="120047" y="157840"/>
                    </a:lnTo>
                    <a:lnTo>
                      <a:pt x="133215" y="157840"/>
                    </a:lnTo>
                    <a:lnTo>
                      <a:pt x="133215" y="148092"/>
                    </a:lnTo>
                    <a:lnTo>
                      <a:pt x="124151" y="148092"/>
                    </a:lnTo>
                    <a:lnTo>
                      <a:pt x="124151" y="136635"/>
                    </a:lnTo>
                    <a:lnTo>
                      <a:pt x="133215" y="136635"/>
                    </a:lnTo>
                    <a:lnTo>
                      <a:pt x="133215" y="118679"/>
                    </a:lnTo>
                    <a:lnTo>
                      <a:pt x="123638" y="118679"/>
                    </a:lnTo>
                    <a:lnTo>
                      <a:pt x="123638" y="108418"/>
                    </a:lnTo>
                    <a:lnTo>
                      <a:pt x="133215" y="108418"/>
                    </a:lnTo>
                    <a:lnTo>
                      <a:pt x="133215" y="90805"/>
                    </a:lnTo>
                    <a:lnTo>
                      <a:pt x="123638" y="90805"/>
                    </a:lnTo>
                    <a:lnTo>
                      <a:pt x="123638" y="80373"/>
                    </a:lnTo>
                    <a:lnTo>
                      <a:pt x="133215" y="80373"/>
                    </a:lnTo>
                    <a:lnTo>
                      <a:pt x="133215" y="63443"/>
                    </a:lnTo>
                    <a:close/>
                  </a:path>
                  <a:path w="325120" h="158114">
                    <a:moveTo>
                      <a:pt x="32320" y="136635"/>
                    </a:moveTo>
                    <a:lnTo>
                      <a:pt x="29584" y="136635"/>
                    </a:lnTo>
                    <a:lnTo>
                      <a:pt x="29584" y="148092"/>
                    </a:lnTo>
                    <a:lnTo>
                      <a:pt x="32320" y="148092"/>
                    </a:lnTo>
                    <a:lnTo>
                      <a:pt x="32320" y="136635"/>
                    </a:lnTo>
                    <a:close/>
                  </a:path>
                  <a:path w="325120" h="158114">
                    <a:moveTo>
                      <a:pt x="120047" y="136635"/>
                    </a:moveTo>
                    <a:lnTo>
                      <a:pt x="32320" y="136635"/>
                    </a:lnTo>
                    <a:lnTo>
                      <a:pt x="32320" y="148092"/>
                    </a:lnTo>
                    <a:lnTo>
                      <a:pt x="120047" y="148092"/>
                    </a:lnTo>
                    <a:lnTo>
                      <a:pt x="120047" y="136635"/>
                    </a:lnTo>
                    <a:close/>
                  </a:path>
                  <a:path w="325120" h="158114">
                    <a:moveTo>
                      <a:pt x="133215" y="136635"/>
                    </a:moveTo>
                    <a:lnTo>
                      <a:pt x="124151" y="136635"/>
                    </a:lnTo>
                    <a:lnTo>
                      <a:pt x="124151" y="148092"/>
                    </a:lnTo>
                    <a:lnTo>
                      <a:pt x="133215" y="148092"/>
                    </a:lnTo>
                    <a:lnTo>
                      <a:pt x="133215" y="136635"/>
                    </a:lnTo>
                    <a:close/>
                  </a:path>
                  <a:path w="325120" h="158114">
                    <a:moveTo>
                      <a:pt x="32320" y="108418"/>
                    </a:moveTo>
                    <a:lnTo>
                      <a:pt x="29584" y="108418"/>
                    </a:lnTo>
                    <a:lnTo>
                      <a:pt x="29584" y="118679"/>
                    </a:lnTo>
                    <a:lnTo>
                      <a:pt x="32320" y="118679"/>
                    </a:lnTo>
                    <a:lnTo>
                      <a:pt x="32320" y="108418"/>
                    </a:lnTo>
                    <a:close/>
                  </a:path>
                  <a:path w="325120" h="158114">
                    <a:moveTo>
                      <a:pt x="120047" y="108418"/>
                    </a:moveTo>
                    <a:lnTo>
                      <a:pt x="32320" y="108418"/>
                    </a:lnTo>
                    <a:lnTo>
                      <a:pt x="32320" y="118679"/>
                    </a:lnTo>
                    <a:lnTo>
                      <a:pt x="120047" y="118679"/>
                    </a:lnTo>
                    <a:lnTo>
                      <a:pt x="120047" y="108418"/>
                    </a:lnTo>
                    <a:close/>
                  </a:path>
                  <a:path w="325120" h="158114">
                    <a:moveTo>
                      <a:pt x="133215" y="108418"/>
                    </a:moveTo>
                    <a:lnTo>
                      <a:pt x="123638" y="108418"/>
                    </a:lnTo>
                    <a:lnTo>
                      <a:pt x="123638" y="118679"/>
                    </a:lnTo>
                    <a:lnTo>
                      <a:pt x="133215" y="118679"/>
                    </a:lnTo>
                    <a:lnTo>
                      <a:pt x="133215" y="108418"/>
                    </a:lnTo>
                    <a:close/>
                  </a:path>
                  <a:path w="325120" h="158114">
                    <a:moveTo>
                      <a:pt x="32320" y="80373"/>
                    </a:moveTo>
                    <a:lnTo>
                      <a:pt x="29584" y="80373"/>
                    </a:lnTo>
                    <a:lnTo>
                      <a:pt x="29584" y="90805"/>
                    </a:lnTo>
                    <a:lnTo>
                      <a:pt x="32320" y="90805"/>
                    </a:lnTo>
                    <a:lnTo>
                      <a:pt x="32320" y="80373"/>
                    </a:lnTo>
                    <a:close/>
                  </a:path>
                  <a:path w="325120" h="158114">
                    <a:moveTo>
                      <a:pt x="120047" y="80373"/>
                    </a:moveTo>
                    <a:lnTo>
                      <a:pt x="32320" y="80373"/>
                    </a:lnTo>
                    <a:lnTo>
                      <a:pt x="32320" y="90805"/>
                    </a:lnTo>
                    <a:lnTo>
                      <a:pt x="120047" y="90805"/>
                    </a:lnTo>
                    <a:lnTo>
                      <a:pt x="120047" y="80373"/>
                    </a:lnTo>
                    <a:close/>
                  </a:path>
                  <a:path w="325120" h="158114">
                    <a:moveTo>
                      <a:pt x="133215" y="80373"/>
                    </a:moveTo>
                    <a:lnTo>
                      <a:pt x="123638" y="80373"/>
                    </a:lnTo>
                    <a:lnTo>
                      <a:pt x="123638" y="90805"/>
                    </a:lnTo>
                    <a:lnTo>
                      <a:pt x="133215" y="90805"/>
                    </a:lnTo>
                    <a:lnTo>
                      <a:pt x="133215" y="80373"/>
                    </a:lnTo>
                    <a:close/>
                  </a:path>
                  <a:path w="325120" h="158114">
                    <a:moveTo>
                      <a:pt x="70113" y="30439"/>
                    </a:moveTo>
                    <a:lnTo>
                      <a:pt x="68822" y="37023"/>
                    </a:lnTo>
                    <a:lnTo>
                      <a:pt x="67099" y="44248"/>
                    </a:lnTo>
                    <a:lnTo>
                      <a:pt x="65087" y="51409"/>
                    </a:lnTo>
                    <a:lnTo>
                      <a:pt x="62930" y="57800"/>
                    </a:lnTo>
                    <a:lnTo>
                      <a:pt x="75414" y="59681"/>
                    </a:lnTo>
                    <a:lnTo>
                      <a:pt x="77886" y="53589"/>
                    </a:lnTo>
                    <a:lnTo>
                      <a:pt x="80566" y="46599"/>
                    </a:lnTo>
                    <a:lnTo>
                      <a:pt x="83278" y="39096"/>
                    </a:lnTo>
                    <a:lnTo>
                      <a:pt x="85845" y="31465"/>
                    </a:lnTo>
                    <a:lnTo>
                      <a:pt x="70113" y="30439"/>
                    </a:lnTo>
                    <a:close/>
                  </a:path>
                  <a:path w="325120" h="158114">
                    <a:moveTo>
                      <a:pt x="133215" y="52157"/>
                    </a:moveTo>
                    <a:lnTo>
                      <a:pt x="78435" y="52157"/>
                    </a:lnTo>
                    <a:lnTo>
                      <a:pt x="77886" y="53589"/>
                    </a:lnTo>
                    <a:lnTo>
                      <a:pt x="75414" y="59681"/>
                    </a:lnTo>
                    <a:lnTo>
                      <a:pt x="133215" y="59681"/>
                    </a:lnTo>
                    <a:lnTo>
                      <a:pt x="133215" y="52157"/>
                    </a:lnTo>
                    <a:close/>
                  </a:path>
                  <a:path w="325120" h="158114">
                    <a:moveTo>
                      <a:pt x="44218" y="24283"/>
                    </a:moveTo>
                    <a:lnTo>
                      <a:pt x="0" y="24283"/>
                    </a:lnTo>
                    <a:lnTo>
                      <a:pt x="0" y="36253"/>
                    </a:lnTo>
                    <a:lnTo>
                      <a:pt x="68973" y="36253"/>
                    </a:lnTo>
                    <a:lnTo>
                      <a:pt x="70113" y="30439"/>
                    </a:lnTo>
                    <a:lnTo>
                      <a:pt x="153051" y="30439"/>
                    </a:lnTo>
                    <a:lnTo>
                      <a:pt x="153051" y="29413"/>
                    </a:lnTo>
                    <a:lnTo>
                      <a:pt x="105169" y="29413"/>
                    </a:lnTo>
                    <a:lnTo>
                      <a:pt x="96171" y="26506"/>
                    </a:lnTo>
                    <a:lnTo>
                      <a:pt x="45488" y="26506"/>
                    </a:lnTo>
                    <a:lnTo>
                      <a:pt x="44218" y="24283"/>
                    </a:lnTo>
                    <a:close/>
                  </a:path>
                  <a:path w="325120" h="158114">
                    <a:moveTo>
                      <a:pt x="153051" y="30439"/>
                    </a:moveTo>
                    <a:lnTo>
                      <a:pt x="70113" y="30439"/>
                    </a:lnTo>
                    <a:lnTo>
                      <a:pt x="85845" y="31465"/>
                    </a:lnTo>
                    <a:lnTo>
                      <a:pt x="84234" y="36253"/>
                    </a:lnTo>
                    <a:lnTo>
                      <a:pt x="153051" y="36253"/>
                    </a:lnTo>
                    <a:lnTo>
                      <a:pt x="153051" y="30439"/>
                    </a:lnTo>
                    <a:close/>
                  </a:path>
                  <a:path w="325120" h="158114">
                    <a:moveTo>
                      <a:pt x="110813" y="342"/>
                    </a:moveTo>
                    <a:lnTo>
                      <a:pt x="107352" y="6583"/>
                    </a:lnTo>
                    <a:lnTo>
                      <a:pt x="103139" y="13338"/>
                    </a:lnTo>
                    <a:lnTo>
                      <a:pt x="98572" y="19965"/>
                    </a:lnTo>
                    <a:lnTo>
                      <a:pt x="94054" y="25822"/>
                    </a:lnTo>
                    <a:lnTo>
                      <a:pt x="105169" y="29413"/>
                    </a:lnTo>
                    <a:lnTo>
                      <a:pt x="110000" y="24015"/>
                    </a:lnTo>
                    <a:lnTo>
                      <a:pt x="115088" y="17784"/>
                    </a:lnTo>
                    <a:lnTo>
                      <a:pt x="120175" y="11040"/>
                    </a:lnTo>
                    <a:lnTo>
                      <a:pt x="125006" y="4104"/>
                    </a:lnTo>
                    <a:lnTo>
                      <a:pt x="110813" y="342"/>
                    </a:lnTo>
                    <a:close/>
                  </a:path>
                  <a:path w="325120" h="158114">
                    <a:moveTo>
                      <a:pt x="153051" y="24283"/>
                    </a:moveTo>
                    <a:lnTo>
                      <a:pt x="109761" y="24283"/>
                    </a:lnTo>
                    <a:lnTo>
                      <a:pt x="105169" y="29413"/>
                    </a:lnTo>
                    <a:lnTo>
                      <a:pt x="153051" y="29413"/>
                    </a:lnTo>
                    <a:lnTo>
                      <a:pt x="153051" y="24283"/>
                    </a:lnTo>
                    <a:close/>
                  </a:path>
                  <a:path w="325120" h="158114">
                    <a:moveTo>
                      <a:pt x="41041" y="0"/>
                    </a:moveTo>
                    <a:lnTo>
                      <a:pt x="29755" y="4959"/>
                    </a:lnTo>
                    <a:lnTo>
                      <a:pt x="34340" y="10239"/>
                    </a:lnTo>
                    <a:lnTo>
                      <a:pt x="38776" y="15925"/>
                    </a:lnTo>
                    <a:lnTo>
                      <a:pt x="42645" y="21528"/>
                    </a:lnTo>
                    <a:lnTo>
                      <a:pt x="45488" y="26506"/>
                    </a:lnTo>
                    <a:lnTo>
                      <a:pt x="57458" y="20349"/>
                    </a:lnTo>
                    <a:lnTo>
                      <a:pt x="54340" y="15559"/>
                    </a:lnTo>
                    <a:lnTo>
                      <a:pt x="50329" y="10225"/>
                    </a:lnTo>
                    <a:lnTo>
                      <a:pt x="45795" y="4887"/>
                    </a:lnTo>
                    <a:lnTo>
                      <a:pt x="41041" y="0"/>
                    </a:lnTo>
                    <a:close/>
                  </a:path>
                  <a:path w="325120" h="158114">
                    <a:moveTo>
                      <a:pt x="95241" y="24283"/>
                    </a:moveTo>
                    <a:lnTo>
                      <a:pt x="49810" y="24283"/>
                    </a:lnTo>
                    <a:lnTo>
                      <a:pt x="45488" y="26506"/>
                    </a:lnTo>
                    <a:lnTo>
                      <a:pt x="96171" y="26506"/>
                    </a:lnTo>
                    <a:lnTo>
                      <a:pt x="94054" y="25822"/>
                    </a:lnTo>
                    <a:lnTo>
                      <a:pt x="95241" y="24283"/>
                    </a:lnTo>
                    <a:close/>
                  </a:path>
                  <a:path w="325120" h="158114">
                    <a:moveTo>
                      <a:pt x="236193" y="36937"/>
                    </a:moveTo>
                    <a:lnTo>
                      <a:pt x="192041" y="36937"/>
                    </a:lnTo>
                    <a:lnTo>
                      <a:pt x="192041" y="124151"/>
                    </a:lnTo>
                    <a:lnTo>
                      <a:pt x="305419" y="124151"/>
                    </a:lnTo>
                    <a:lnTo>
                      <a:pt x="305419" y="113891"/>
                    </a:lnTo>
                    <a:lnTo>
                      <a:pt x="205380" y="113891"/>
                    </a:lnTo>
                    <a:lnTo>
                      <a:pt x="205380" y="98158"/>
                    </a:lnTo>
                    <a:lnTo>
                      <a:pt x="305419" y="98158"/>
                    </a:lnTo>
                    <a:lnTo>
                      <a:pt x="305419" y="88240"/>
                    </a:lnTo>
                    <a:lnTo>
                      <a:pt x="205380" y="88240"/>
                    </a:lnTo>
                    <a:lnTo>
                      <a:pt x="205380" y="72507"/>
                    </a:lnTo>
                    <a:lnTo>
                      <a:pt x="305419" y="72507"/>
                    </a:lnTo>
                    <a:lnTo>
                      <a:pt x="305419" y="62588"/>
                    </a:lnTo>
                    <a:lnTo>
                      <a:pt x="205380" y="62588"/>
                    </a:lnTo>
                    <a:lnTo>
                      <a:pt x="205380" y="47198"/>
                    </a:lnTo>
                    <a:lnTo>
                      <a:pt x="305419" y="47198"/>
                    </a:lnTo>
                    <a:lnTo>
                      <a:pt x="305419" y="43435"/>
                    </a:lnTo>
                    <a:lnTo>
                      <a:pt x="247106" y="43435"/>
                    </a:lnTo>
                    <a:lnTo>
                      <a:pt x="234964" y="41212"/>
                    </a:lnTo>
                    <a:lnTo>
                      <a:pt x="236193" y="36937"/>
                    </a:lnTo>
                    <a:close/>
                  </a:path>
                  <a:path w="325120" h="158114">
                    <a:moveTo>
                      <a:pt x="305419" y="98158"/>
                    </a:moveTo>
                    <a:lnTo>
                      <a:pt x="291739" y="98158"/>
                    </a:lnTo>
                    <a:lnTo>
                      <a:pt x="291739" y="113891"/>
                    </a:lnTo>
                    <a:lnTo>
                      <a:pt x="305419" y="113891"/>
                    </a:lnTo>
                    <a:lnTo>
                      <a:pt x="305419" y="98158"/>
                    </a:lnTo>
                    <a:close/>
                  </a:path>
                  <a:path w="325120" h="158114">
                    <a:moveTo>
                      <a:pt x="305419" y="72507"/>
                    </a:moveTo>
                    <a:lnTo>
                      <a:pt x="291739" y="72507"/>
                    </a:lnTo>
                    <a:lnTo>
                      <a:pt x="291739" y="88240"/>
                    </a:lnTo>
                    <a:lnTo>
                      <a:pt x="305419" y="88240"/>
                    </a:lnTo>
                    <a:lnTo>
                      <a:pt x="305419" y="72507"/>
                    </a:lnTo>
                    <a:close/>
                  </a:path>
                  <a:path w="325120" h="158114">
                    <a:moveTo>
                      <a:pt x="305419" y="47198"/>
                    </a:moveTo>
                    <a:lnTo>
                      <a:pt x="291739" y="47198"/>
                    </a:lnTo>
                    <a:lnTo>
                      <a:pt x="291739" y="62588"/>
                    </a:lnTo>
                    <a:lnTo>
                      <a:pt x="305419" y="62588"/>
                    </a:lnTo>
                    <a:lnTo>
                      <a:pt x="305419" y="47198"/>
                    </a:lnTo>
                    <a:close/>
                  </a:path>
                  <a:path w="325120" h="158114">
                    <a:moveTo>
                      <a:pt x="240949" y="14364"/>
                    </a:moveTo>
                    <a:lnTo>
                      <a:pt x="239918" y="20820"/>
                    </a:lnTo>
                    <a:lnTo>
                      <a:pt x="238470" y="27917"/>
                    </a:lnTo>
                    <a:lnTo>
                      <a:pt x="236765" y="34949"/>
                    </a:lnTo>
                    <a:lnTo>
                      <a:pt x="234964" y="41212"/>
                    </a:lnTo>
                    <a:lnTo>
                      <a:pt x="247106" y="43435"/>
                    </a:lnTo>
                    <a:lnTo>
                      <a:pt x="249241" y="37600"/>
                    </a:lnTo>
                    <a:lnTo>
                      <a:pt x="251488" y="30866"/>
                    </a:lnTo>
                    <a:lnTo>
                      <a:pt x="253767" y="23620"/>
                    </a:lnTo>
                    <a:lnTo>
                      <a:pt x="255998" y="16245"/>
                    </a:lnTo>
                    <a:lnTo>
                      <a:pt x="240949" y="14364"/>
                    </a:lnTo>
                    <a:close/>
                  </a:path>
                  <a:path w="325120" h="158114">
                    <a:moveTo>
                      <a:pt x="305419" y="36937"/>
                    </a:moveTo>
                    <a:lnTo>
                      <a:pt x="249462" y="36937"/>
                    </a:lnTo>
                    <a:lnTo>
                      <a:pt x="249241" y="37600"/>
                    </a:lnTo>
                    <a:lnTo>
                      <a:pt x="247106" y="43435"/>
                    </a:lnTo>
                    <a:lnTo>
                      <a:pt x="305419" y="43435"/>
                    </a:lnTo>
                    <a:lnTo>
                      <a:pt x="305419" y="36937"/>
                    </a:lnTo>
                    <a:close/>
                  </a:path>
                  <a:path w="325120" h="158114">
                    <a:moveTo>
                      <a:pt x="318587" y="9405"/>
                    </a:moveTo>
                    <a:lnTo>
                      <a:pt x="175795" y="9405"/>
                    </a:lnTo>
                    <a:lnTo>
                      <a:pt x="175795" y="21204"/>
                    </a:lnTo>
                    <a:lnTo>
                      <a:pt x="239840" y="21204"/>
                    </a:lnTo>
                    <a:lnTo>
                      <a:pt x="239918" y="20820"/>
                    </a:lnTo>
                    <a:lnTo>
                      <a:pt x="240949" y="14364"/>
                    </a:lnTo>
                    <a:lnTo>
                      <a:pt x="318587" y="14364"/>
                    </a:lnTo>
                    <a:lnTo>
                      <a:pt x="318587" y="9405"/>
                    </a:lnTo>
                    <a:close/>
                  </a:path>
                  <a:path w="325120" h="158114">
                    <a:moveTo>
                      <a:pt x="318587" y="14364"/>
                    </a:moveTo>
                    <a:lnTo>
                      <a:pt x="240949" y="14364"/>
                    </a:lnTo>
                    <a:lnTo>
                      <a:pt x="255998" y="16245"/>
                    </a:lnTo>
                    <a:lnTo>
                      <a:pt x="254498" y="21204"/>
                    </a:lnTo>
                    <a:lnTo>
                      <a:pt x="318587" y="21204"/>
                    </a:lnTo>
                    <a:lnTo>
                      <a:pt x="318587" y="14364"/>
                    </a:lnTo>
                    <a:close/>
                  </a:path>
                  <a:path w="325120" h="158114">
                    <a:moveTo>
                      <a:pt x="269166" y="127058"/>
                    </a:moveTo>
                    <a:lnTo>
                      <a:pt x="260102" y="135438"/>
                    </a:lnTo>
                    <a:lnTo>
                      <a:pt x="275039" y="140913"/>
                    </a:lnTo>
                    <a:lnTo>
                      <a:pt x="289302" y="146788"/>
                    </a:lnTo>
                    <a:lnTo>
                      <a:pt x="302090" y="152632"/>
                    </a:lnTo>
                    <a:lnTo>
                      <a:pt x="312602" y="158011"/>
                    </a:lnTo>
                    <a:lnTo>
                      <a:pt x="324572" y="149289"/>
                    </a:lnTo>
                    <a:lnTo>
                      <a:pt x="313125" y="143940"/>
                    </a:lnTo>
                    <a:lnTo>
                      <a:pt x="299434" y="138174"/>
                    </a:lnTo>
                    <a:lnTo>
                      <a:pt x="284460" y="132408"/>
                    </a:lnTo>
                    <a:lnTo>
                      <a:pt x="269166" y="127058"/>
                    </a:lnTo>
                    <a:close/>
                  </a:path>
                  <a:path w="325120" h="158114">
                    <a:moveTo>
                      <a:pt x="223336" y="126203"/>
                    </a:moveTo>
                    <a:lnTo>
                      <a:pt x="212565" y="132218"/>
                    </a:lnTo>
                    <a:lnTo>
                      <a:pt x="198988" y="138152"/>
                    </a:lnTo>
                    <a:lnTo>
                      <a:pt x="184161" y="143542"/>
                    </a:lnTo>
                    <a:lnTo>
                      <a:pt x="169639" y="147921"/>
                    </a:lnTo>
                    <a:lnTo>
                      <a:pt x="172546" y="150657"/>
                    </a:lnTo>
                    <a:lnTo>
                      <a:pt x="176480" y="155104"/>
                    </a:lnTo>
                    <a:lnTo>
                      <a:pt x="178532" y="157840"/>
                    </a:lnTo>
                    <a:lnTo>
                      <a:pt x="192976" y="153316"/>
                    </a:lnTo>
                    <a:lnTo>
                      <a:pt x="208030" y="147686"/>
                    </a:lnTo>
                    <a:lnTo>
                      <a:pt x="222443" y="141319"/>
                    </a:lnTo>
                    <a:lnTo>
                      <a:pt x="234964" y="134583"/>
                    </a:lnTo>
                    <a:lnTo>
                      <a:pt x="223336" y="12620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sp>
          <p:nvSpPr>
            <p:cNvPr id="76" name="object 10"/>
            <p:cNvSpPr/>
            <p:nvPr/>
          </p:nvSpPr>
          <p:spPr>
            <a:xfrm>
              <a:off x="6966820" y="16723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11"/>
            <p:cNvSpPr/>
            <p:nvPr/>
          </p:nvSpPr>
          <p:spPr>
            <a:xfrm>
              <a:off x="6974264" y="222651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12"/>
            <p:cNvSpPr/>
            <p:nvPr/>
          </p:nvSpPr>
          <p:spPr>
            <a:xfrm>
              <a:off x="6967782" y="280986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13"/>
            <p:cNvSpPr/>
            <p:nvPr/>
          </p:nvSpPr>
          <p:spPr>
            <a:xfrm>
              <a:off x="6974264" y="377562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14"/>
            <p:cNvSpPr/>
            <p:nvPr/>
          </p:nvSpPr>
          <p:spPr>
            <a:xfrm>
              <a:off x="6974264" y="449509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15"/>
            <p:cNvSpPr/>
            <p:nvPr/>
          </p:nvSpPr>
          <p:spPr>
            <a:xfrm>
              <a:off x="6967782" y="503955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16"/>
            <p:cNvSpPr/>
            <p:nvPr/>
          </p:nvSpPr>
          <p:spPr>
            <a:xfrm>
              <a:off x="7849289" y="377562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17"/>
            <p:cNvSpPr/>
            <p:nvPr/>
          </p:nvSpPr>
          <p:spPr>
            <a:xfrm>
              <a:off x="7849289" y="449509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18"/>
            <p:cNvSpPr/>
            <p:nvPr/>
          </p:nvSpPr>
          <p:spPr>
            <a:xfrm>
              <a:off x="9469703" y="164964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5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5684" y="1607901"/>
              <a:ext cx="404974" cy="95721"/>
            </a:xfrm>
            <a:prstGeom prst="rect">
              <a:avLst/>
            </a:prstGeom>
          </p:spPr>
        </p:pic>
        <p:pic>
          <p:nvPicPr>
            <p:cNvPr id="86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5307" y="3727405"/>
              <a:ext cx="405596" cy="95617"/>
            </a:xfrm>
            <a:prstGeom prst="rect">
              <a:avLst/>
            </a:prstGeom>
          </p:spPr>
        </p:pic>
        <p:pic>
          <p:nvPicPr>
            <p:cNvPr id="87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5515" y="4446868"/>
              <a:ext cx="409848" cy="95825"/>
            </a:xfrm>
            <a:prstGeom prst="rect">
              <a:avLst/>
            </a:prstGeom>
          </p:spPr>
        </p:pic>
        <p:sp>
          <p:nvSpPr>
            <p:cNvPr id="88" name="object 22"/>
            <p:cNvSpPr/>
            <p:nvPr/>
          </p:nvSpPr>
          <p:spPr>
            <a:xfrm>
              <a:off x="7797435" y="2232992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9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5288" y="2184769"/>
              <a:ext cx="404974" cy="95721"/>
            </a:xfrm>
            <a:prstGeom prst="rect">
              <a:avLst/>
            </a:prstGeom>
          </p:spPr>
        </p:pic>
        <p:sp>
          <p:nvSpPr>
            <p:cNvPr id="90" name="object 24"/>
            <p:cNvSpPr/>
            <p:nvPr/>
          </p:nvSpPr>
          <p:spPr>
            <a:xfrm>
              <a:off x="7816874" y="4864547"/>
              <a:ext cx="343887" cy="350048"/>
            </a:xfrm>
            <a:custGeom>
              <a:avLst/>
              <a:gdLst/>
              <a:ahLst/>
              <a:cxnLst/>
              <a:rect l="l" t="t" r="r" b="b"/>
              <a:pathLst>
                <a:path w="567055" h="577214">
                  <a:moveTo>
                    <a:pt x="566470" y="0"/>
                  </a:moveTo>
                  <a:lnTo>
                    <a:pt x="288582" y="0"/>
                  </a:lnTo>
                  <a:lnTo>
                    <a:pt x="277888" y="0"/>
                  </a:lnTo>
                  <a:lnTo>
                    <a:pt x="277888" y="10693"/>
                  </a:lnTo>
                  <a:lnTo>
                    <a:pt x="277888" y="256514"/>
                  </a:lnTo>
                  <a:lnTo>
                    <a:pt x="0" y="256514"/>
                  </a:lnTo>
                  <a:lnTo>
                    <a:pt x="0" y="267208"/>
                  </a:lnTo>
                  <a:lnTo>
                    <a:pt x="277888" y="267208"/>
                  </a:lnTo>
                  <a:lnTo>
                    <a:pt x="277888" y="566470"/>
                  </a:lnTo>
                  <a:lnTo>
                    <a:pt x="277888" y="577151"/>
                  </a:lnTo>
                  <a:lnTo>
                    <a:pt x="288582" y="577151"/>
                  </a:lnTo>
                  <a:lnTo>
                    <a:pt x="566470" y="577151"/>
                  </a:lnTo>
                  <a:lnTo>
                    <a:pt x="566470" y="566470"/>
                  </a:lnTo>
                  <a:lnTo>
                    <a:pt x="288582" y="566470"/>
                  </a:lnTo>
                  <a:lnTo>
                    <a:pt x="288582" y="267208"/>
                  </a:lnTo>
                  <a:lnTo>
                    <a:pt x="288772" y="267208"/>
                  </a:lnTo>
                  <a:lnTo>
                    <a:pt x="288772" y="256514"/>
                  </a:lnTo>
                  <a:lnTo>
                    <a:pt x="288582" y="256514"/>
                  </a:lnTo>
                  <a:lnTo>
                    <a:pt x="288582" y="10693"/>
                  </a:lnTo>
                  <a:lnTo>
                    <a:pt x="566470" y="10693"/>
                  </a:lnTo>
                  <a:lnTo>
                    <a:pt x="56647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25"/>
            <p:cNvSpPr/>
            <p:nvPr/>
          </p:nvSpPr>
          <p:spPr>
            <a:xfrm>
              <a:off x="8255300" y="4836078"/>
              <a:ext cx="199477" cy="95503"/>
            </a:xfrm>
            <a:custGeom>
              <a:avLst/>
              <a:gdLst/>
              <a:ahLst/>
              <a:cxnLst/>
              <a:rect l="l" t="t" r="r" b="b"/>
              <a:pathLst>
                <a:path w="328930" h="157479">
                  <a:moveTo>
                    <a:pt x="55577" y="5814"/>
                  </a:moveTo>
                  <a:lnTo>
                    <a:pt x="10602" y="5814"/>
                  </a:lnTo>
                  <a:lnTo>
                    <a:pt x="10602" y="16074"/>
                  </a:lnTo>
                  <a:lnTo>
                    <a:pt x="55577" y="16074"/>
                  </a:lnTo>
                  <a:lnTo>
                    <a:pt x="55577" y="5814"/>
                  </a:lnTo>
                  <a:close/>
                </a:path>
                <a:path w="328930" h="157479">
                  <a:moveTo>
                    <a:pt x="57116" y="51986"/>
                  </a:moveTo>
                  <a:lnTo>
                    <a:pt x="8892" y="51986"/>
                  </a:lnTo>
                  <a:lnTo>
                    <a:pt x="8892" y="62246"/>
                  </a:lnTo>
                  <a:lnTo>
                    <a:pt x="57116" y="62246"/>
                  </a:lnTo>
                  <a:lnTo>
                    <a:pt x="57116" y="51986"/>
                  </a:lnTo>
                  <a:close/>
                </a:path>
                <a:path w="328930" h="157479">
                  <a:moveTo>
                    <a:pt x="57116" y="74901"/>
                  </a:moveTo>
                  <a:lnTo>
                    <a:pt x="8892" y="74901"/>
                  </a:lnTo>
                  <a:lnTo>
                    <a:pt x="8892" y="85161"/>
                  </a:lnTo>
                  <a:lnTo>
                    <a:pt x="57116" y="85161"/>
                  </a:lnTo>
                  <a:lnTo>
                    <a:pt x="57116" y="74901"/>
                  </a:lnTo>
                  <a:close/>
                </a:path>
                <a:path w="328930" h="157479">
                  <a:moveTo>
                    <a:pt x="66180" y="28387"/>
                  </a:moveTo>
                  <a:lnTo>
                    <a:pt x="0" y="28387"/>
                  </a:lnTo>
                  <a:lnTo>
                    <a:pt x="0" y="39160"/>
                  </a:lnTo>
                  <a:lnTo>
                    <a:pt x="66180" y="39160"/>
                  </a:lnTo>
                  <a:lnTo>
                    <a:pt x="66180" y="28387"/>
                  </a:lnTo>
                  <a:close/>
                </a:path>
                <a:path w="328930" h="157479">
                  <a:moveTo>
                    <a:pt x="103972" y="139371"/>
                  </a:moveTo>
                  <a:lnTo>
                    <a:pt x="63614" y="139371"/>
                  </a:lnTo>
                  <a:lnTo>
                    <a:pt x="63614" y="151512"/>
                  </a:lnTo>
                  <a:lnTo>
                    <a:pt x="157327" y="151512"/>
                  </a:lnTo>
                  <a:lnTo>
                    <a:pt x="157327" y="145698"/>
                  </a:lnTo>
                  <a:lnTo>
                    <a:pt x="103972" y="145698"/>
                  </a:lnTo>
                  <a:lnTo>
                    <a:pt x="103972" y="139371"/>
                  </a:lnTo>
                  <a:close/>
                </a:path>
                <a:path w="328930" h="157479">
                  <a:moveTo>
                    <a:pt x="116798" y="0"/>
                  </a:moveTo>
                  <a:lnTo>
                    <a:pt x="103972" y="0"/>
                  </a:lnTo>
                  <a:lnTo>
                    <a:pt x="103972" y="145698"/>
                  </a:lnTo>
                  <a:lnTo>
                    <a:pt x="116798" y="145698"/>
                  </a:lnTo>
                  <a:lnTo>
                    <a:pt x="116798" y="0"/>
                  </a:lnTo>
                  <a:close/>
                </a:path>
                <a:path w="328930" h="157479">
                  <a:moveTo>
                    <a:pt x="157327" y="139371"/>
                  </a:moveTo>
                  <a:lnTo>
                    <a:pt x="116798" y="139371"/>
                  </a:lnTo>
                  <a:lnTo>
                    <a:pt x="116798" y="145698"/>
                  </a:lnTo>
                  <a:lnTo>
                    <a:pt x="157327" y="145698"/>
                  </a:lnTo>
                  <a:lnTo>
                    <a:pt x="157327" y="139371"/>
                  </a:lnTo>
                  <a:close/>
                </a:path>
                <a:path w="328930" h="157479">
                  <a:moveTo>
                    <a:pt x="103972" y="83793"/>
                  </a:moveTo>
                  <a:lnTo>
                    <a:pt x="71481" y="83793"/>
                  </a:lnTo>
                  <a:lnTo>
                    <a:pt x="71481" y="95764"/>
                  </a:lnTo>
                  <a:lnTo>
                    <a:pt x="103972" y="95764"/>
                  </a:lnTo>
                  <a:lnTo>
                    <a:pt x="103972" y="83793"/>
                  </a:lnTo>
                  <a:close/>
                </a:path>
                <a:path w="328930" h="157479">
                  <a:moveTo>
                    <a:pt x="151512" y="83793"/>
                  </a:moveTo>
                  <a:lnTo>
                    <a:pt x="116798" y="83793"/>
                  </a:lnTo>
                  <a:lnTo>
                    <a:pt x="116798" y="95764"/>
                  </a:lnTo>
                  <a:lnTo>
                    <a:pt x="151512" y="95764"/>
                  </a:lnTo>
                  <a:lnTo>
                    <a:pt x="151512" y="83793"/>
                  </a:lnTo>
                  <a:close/>
                </a:path>
                <a:path w="328930" h="157479">
                  <a:moveTo>
                    <a:pt x="103972" y="33346"/>
                  </a:moveTo>
                  <a:lnTo>
                    <a:pt x="68574" y="33346"/>
                  </a:lnTo>
                  <a:lnTo>
                    <a:pt x="68574" y="45488"/>
                  </a:lnTo>
                  <a:lnTo>
                    <a:pt x="103972" y="45488"/>
                  </a:lnTo>
                  <a:lnTo>
                    <a:pt x="103972" y="33346"/>
                  </a:lnTo>
                  <a:close/>
                </a:path>
                <a:path w="328930" h="157479">
                  <a:moveTo>
                    <a:pt x="154078" y="33346"/>
                  </a:moveTo>
                  <a:lnTo>
                    <a:pt x="116798" y="33346"/>
                  </a:lnTo>
                  <a:lnTo>
                    <a:pt x="116798" y="45488"/>
                  </a:lnTo>
                  <a:lnTo>
                    <a:pt x="154078" y="45488"/>
                  </a:lnTo>
                  <a:lnTo>
                    <a:pt x="154078" y="33346"/>
                  </a:lnTo>
                  <a:close/>
                </a:path>
                <a:path w="328930" h="157479">
                  <a:moveTo>
                    <a:pt x="14364" y="97816"/>
                  </a:moveTo>
                  <a:lnTo>
                    <a:pt x="7866" y="97816"/>
                  </a:lnTo>
                  <a:lnTo>
                    <a:pt x="7866" y="154249"/>
                  </a:lnTo>
                  <a:lnTo>
                    <a:pt x="19665" y="154249"/>
                  </a:lnTo>
                  <a:lnTo>
                    <a:pt x="19665" y="145869"/>
                  </a:lnTo>
                  <a:lnTo>
                    <a:pt x="14364" y="145869"/>
                  </a:lnTo>
                  <a:lnTo>
                    <a:pt x="14364" y="135780"/>
                  </a:lnTo>
                  <a:lnTo>
                    <a:pt x="19665" y="135780"/>
                  </a:lnTo>
                  <a:lnTo>
                    <a:pt x="19665" y="107905"/>
                  </a:lnTo>
                  <a:lnTo>
                    <a:pt x="14364" y="107905"/>
                  </a:lnTo>
                  <a:lnTo>
                    <a:pt x="14364" y="97816"/>
                  </a:lnTo>
                  <a:close/>
                </a:path>
                <a:path w="328930" h="157479">
                  <a:moveTo>
                    <a:pt x="19665" y="135780"/>
                  </a:moveTo>
                  <a:lnTo>
                    <a:pt x="14364" y="135780"/>
                  </a:lnTo>
                  <a:lnTo>
                    <a:pt x="14364" y="145869"/>
                  </a:lnTo>
                  <a:lnTo>
                    <a:pt x="19665" y="145869"/>
                  </a:lnTo>
                  <a:lnTo>
                    <a:pt x="19665" y="135780"/>
                  </a:lnTo>
                  <a:close/>
                </a:path>
                <a:path w="328930" h="157479">
                  <a:moveTo>
                    <a:pt x="58484" y="97816"/>
                  </a:moveTo>
                  <a:lnTo>
                    <a:pt x="19665" y="97816"/>
                  </a:lnTo>
                  <a:lnTo>
                    <a:pt x="19665" y="107905"/>
                  </a:lnTo>
                  <a:lnTo>
                    <a:pt x="46343" y="107905"/>
                  </a:lnTo>
                  <a:lnTo>
                    <a:pt x="46343" y="135780"/>
                  </a:lnTo>
                  <a:lnTo>
                    <a:pt x="19665" y="135780"/>
                  </a:lnTo>
                  <a:lnTo>
                    <a:pt x="19665" y="145869"/>
                  </a:lnTo>
                  <a:lnTo>
                    <a:pt x="58484" y="145869"/>
                  </a:lnTo>
                  <a:lnTo>
                    <a:pt x="58484" y="97816"/>
                  </a:lnTo>
                  <a:close/>
                </a:path>
                <a:path w="328930" h="157479">
                  <a:moveTo>
                    <a:pt x="19665" y="97816"/>
                  </a:moveTo>
                  <a:lnTo>
                    <a:pt x="14364" y="97816"/>
                  </a:lnTo>
                  <a:lnTo>
                    <a:pt x="14364" y="107905"/>
                  </a:lnTo>
                  <a:lnTo>
                    <a:pt x="19665" y="107905"/>
                  </a:lnTo>
                  <a:lnTo>
                    <a:pt x="19665" y="97816"/>
                  </a:lnTo>
                  <a:close/>
                </a:path>
                <a:path w="328930" h="157479">
                  <a:moveTo>
                    <a:pt x="300631" y="10089"/>
                  </a:moveTo>
                  <a:lnTo>
                    <a:pt x="187766" y="10089"/>
                  </a:lnTo>
                  <a:lnTo>
                    <a:pt x="187766" y="157327"/>
                  </a:lnTo>
                  <a:lnTo>
                    <a:pt x="200421" y="157327"/>
                  </a:lnTo>
                  <a:lnTo>
                    <a:pt x="200421" y="22744"/>
                  </a:lnTo>
                  <a:lnTo>
                    <a:pt x="224875" y="22744"/>
                  </a:lnTo>
                  <a:lnTo>
                    <a:pt x="224875" y="14364"/>
                  </a:lnTo>
                  <a:lnTo>
                    <a:pt x="300631" y="14364"/>
                  </a:lnTo>
                  <a:lnTo>
                    <a:pt x="300631" y="10089"/>
                  </a:lnTo>
                  <a:close/>
                </a:path>
                <a:path w="328930" h="157479">
                  <a:moveTo>
                    <a:pt x="282504" y="144330"/>
                  </a:moveTo>
                  <a:lnTo>
                    <a:pt x="284385" y="147750"/>
                  </a:lnTo>
                  <a:lnTo>
                    <a:pt x="286266" y="153564"/>
                  </a:lnTo>
                  <a:lnTo>
                    <a:pt x="286609" y="156985"/>
                  </a:lnTo>
                  <a:lnTo>
                    <a:pt x="296698" y="156985"/>
                  </a:lnTo>
                  <a:lnTo>
                    <a:pt x="303367" y="156643"/>
                  </a:lnTo>
                  <a:lnTo>
                    <a:pt x="307642" y="154420"/>
                  </a:lnTo>
                  <a:lnTo>
                    <a:pt x="312089" y="152196"/>
                  </a:lnTo>
                  <a:lnTo>
                    <a:pt x="313457" y="148434"/>
                  </a:lnTo>
                  <a:lnTo>
                    <a:pt x="313457" y="144672"/>
                  </a:lnTo>
                  <a:lnTo>
                    <a:pt x="289516" y="144672"/>
                  </a:lnTo>
                  <a:lnTo>
                    <a:pt x="282504" y="144330"/>
                  </a:lnTo>
                  <a:close/>
                </a:path>
                <a:path w="328930" h="157479">
                  <a:moveTo>
                    <a:pt x="236845" y="14364"/>
                  </a:moveTo>
                  <a:lnTo>
                    <a:pt x="224875" y="14364"/>
                  </a:lnTo>
                  <a:lnTo>
                    <a:pt x="224875" y="155104"/>
                  </a:lnTo>
                  <a:lnTo>
                    <a:pt x="236845" y="155104"/>
                  </a:lnTo>
                  <a:lnTo>
                    <a:pt x="236845" y="14364"/>
                  </a:lnTo>
                  <a:close/>
                </a:path>
                <a:path w="328930" h="157479">
                  <a:moveTo>
                    <a:pt x="274638" y="14364"/>
                  </a:moveTo>
                  <a:lnTo>
                    <a:pt x="262496" y="14364"/>
                  </a:lnTo>
                  <a:lnTo>
                    <a:pt x="262496" y="155104"/>
                  </a:lnTo>
                  <a:lnTo>
                    <a:pt x="274638" y="155104"/>
                  </a:lnTo>
                  <a:lnTo>
                    <a:pt x="274638" y="14364"/>
                  </a:lnTo>
                  <a:close/>
                </a:path>
                <a:path w="328930" h="157479">
                  <a:moveTo>
                    <a:pt x="307300" y="10089"/>
                  </a:moveTo>
                  <a:lnTo>
                    <a:pt x="300631" y="10089"/>
                  </a:lnTo>
                  <a:lnTo>
                    <a:pt x="300631" y="143646"/>
                  </a:lnTo>
                  <a:lnTo>
                    <a:pt x="299947" y="144501"/>
                  </a:lnTo>
                  <a:lnTo>
                    <a:pt x="296014" y="144501"/>
                  </a:lnTo>
                  <a:lnTo>
                    <a:pt x="289516" y="144672"/>
                  </a:lnTo>
                  <a:lnTo>
                    <a:pt x="313457" y="144672"/>
                  </a:lnTo>
                  <a:lnTo>
                    <a:pt x="313457" y="22744"/>
                  </a:lnTo>
                  <a:lnTo>
                    <a:pt x="307300" y="22744"/>
                  </a:lnTo>
                  <a:lnTo>
                    <a:pt x="307300" y="10089"/>
                  </a:lnTo>
                  <a:close/>
                </a:path>
                <a:path w="328930" h="157479">
                  <a:moveTo>
                    <a:pt x="187766" y="71994"/>
                  </a:moveTo>
                  <a:lnTo>
                    <a:pt x="171007" y="71994"/>
                  </a:lnTo>
                  <a:lnTo>
                    <a:pt x="171007" y="84477"/>
                  </a:lnTo>
                  <a:lnTo>
                    <a:pt x="187766" y="84477"/>
                  </a:lnTo>
                  <a:lnTo>
                    <a:pt x="187766" y="71994"/>
                  </a:lnTo>
                  <a:close/>
                </a:path>
                <a:path w="328930" h="157479">
                  <a:moveTo>
                    <a:pt x="224875" y="71994"/>
                  </a:moveTo>
                  <a:lnTo>
                    <a:pt x="200421" y="71994"/>
                  </a:lnTo>
                  <a:lnTo>
                    <a:pt x="200421" y="84477"/>
                  </a:lnTo>
                  <a:lnTo>
                    <a:pt x="224875" y="84477"/>
                  </a:lnTo>
                  <a:lnTo>
                    <a:pt x="224875" y="71994"/>
                  </a:lnTo>
                  <a:close/>
                </a:path>
                <a:path w="328930" h="157479">
                  <a:moveTo>
                    <a:pt x="262496" y="71994"/>
                  </a:moveTo>
                  <a:lnTo>
                    <a:pt x="236845" y="71994"/>
                  </a:lnTo>
                  <a:lnTo>
                    <a:pt x="236845" y="84477"/>
                  </a:lnTo>
                  <a:lnTo>
                    <a:pt x="262496" y="84477"/>
                  </a:lnTo>
                  <a:lnTo>
                    <a:pt x="262496" y="71994"/>
                  </a:lnTo>
                  <a:close/>
                </a:path>
                <a:path w="328930" h="157479">
                  <a:moveTo>
                    <a:pt x="300631" y="71994"/>
                  </a:moveTo>
                  <a:lnTo>
                    <a:pt x="274638" y="71994"/>
                  </a:lnTo>
                  <a:lnTo>
                    <a:pt x="274638" y="84477"/>
                  </a:lnTo>
                  <a:lnTo>
                    <a:pt x="300631" y="84477"/>
                  </a:lnTo>
                  <a:lnTo>
                    <a:pt x="300631" y="71994"/>
                  </a:lnTo>
                  <a:close/>
                </a:path>
                <a:path w="328930" h="157479">
                  <a:moveTo>
                    <a:pt x="328676" y="71994"/>
                  </a:moveTo>
                  <a:lnTo>
                    <a:pt x="313457" y="71994"/>
                  </a:lnTo>
                  <a:lnTo>
                    <a:pt x="313457" y="84477"/>
                  </a:lnTo>
                  <a:lnTo>
                    <a:pt x="328676" y="84477"/>
                  </a:lnTo>
                  <a:lnTo>
                    <a:pt x="328676" y="71994"/>
                  </a:lnTo>
                  <a:close/>
                </a:path>
                <a:path w="328930" h="157479">
                  <a:moveTo>
                    <a:pt x="262496" y="14364"/>
                  </a:moveTo>
                  <a:lnTo>
                    <a:pt x="236845" y="14364"/>
                  </a:lnTo>
                  <a:lnTo>
                    <a:pt x="236845" y="22744"/>
                  </a:lnTo>
                  <a:lnTo>
                    <a:pt x="262496" y="22744"/>
                  </a:lnTo>
                  <a:lnTo>
                    <a:pt x="262496" y="14364"/>
                  </a:lnTo>
                  <a:close/>
                </a:path>
                <a:path w="328930" h="157479">
                  <a:moveTo>
                    <a:pt x="300631" y="14364"/>
                  </a:moveTo>
                  <a:lnTo>
                    <a:pt x="274638" y="14364"/>
                  </a:lnTo>
                  <a:lnTo>
                    <a:pt x="274638" y="22744"/>
                  </a:lnTo>
                  <a:lnTo>
                    <a:pt x="300631" y="22744"/>
                  </a:lnTo>
                  <a:lnTo>
                    <a:pt x="300631" y="14364"/>
                  </a:lnTo>
                  <a:close/>
                </a:path>
                <a:path w="328930" h="157479">
                  <a:moveTo>
                    <a:pt x="313457" y="10089"/>
                  </a:moveTo>
                  <a:lnTo>
                    <a:pt x="307300" y="10089"/>
                  </a:lnTo>
                  <a:lnTo>
                    <a:pt x="307300" y="22744"/>
                  </a:lnTo>
                  <a:lnTo>
                    <a:pt x="313457" y="22744"/>
                  </a:lnTo>
                  <a:lnTo>
                    <a:pt x="313457" y="10089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26"/>
            <p:cNvSpPr/>
            <p:nvPr/>
          </p:nvSpPr>
          <p:spPr>
            <a:xfrm>
              <a:off x="8253848" y="5134235"/>
              <a:ext cx="201403" cy="95118"/>
            </a:xfrm>
            <a:custGeom>
              <a:avLst/>
              <a:gdLst/>
              <a:ahLst/>
              <a:cxnLst/>
              <a:rect l="l" t="t" r="r" b="b"/>
              <a:pathLst>
                <a:path w="332105" h="156845">
                  <a:moveTo>
                    <a:pt x="53616" y="142107"/>
                  </a:moveTo>
                  <a:lnTo>
                    <a:pt x="6669" y="142107"/>
                  </a:lnTo>
                  <a:lnTo>
                    <a:pt x="6669" y="152880"/>
                  </a:lnTo>
                  <a:lnTo>
                    <a:pt x="155617" y="152880"/>
                  </a:lnTo>
                  <a:lnTo>
                    <a:pt x="155617" y="143646"/>
                  </a:lnTo>
                  <a:lnTo>
                    <a:pt x="105511" y="143646"/>
                  </a:lnTo>
                  <a:lnTo>
                    <a:pt x="104935" y="143475"/>
                  </a:lnTo>
                  <a:lnTo>
                    <a:pt x="54038" y="143475"/>
                  </a:lnTo>
                  <a:lnTo>
                    <a:pt x="53616" y="142107"/>
                  </a:lnTo>
                  <a:close/>
                </a:path>
                <a:path w="332105" h="156845">
                  <a:moveTo>
                    <a:pt x="107050" y="115088"/>
                  </a:moveTo>
                  <a:lnTo>
                    <a:pt x="104547" y="121279"/>
                  </a:lnTo>
                  <a:lnTo>
                    <a:pt x="101386" y="128063"/>
                  </a:lnTo>
                  <a:lnTo>
                    <a:pt x="97936" y="134687"/>
                  </a:lnTo>
                  <a:lnTo>
                    <a:pt x="94567" y="140397"/>
                  </a:lnTo>
                  <a:lnTo>
                    <a:pt x="105511" y="143646"/>
                  </a:lnTo>
                  <a:lnTo>
                    <a:pt x="108857" y="138179"/>
                  </a:lnTo>
                  <a:lnTo>
                    <a:pt x="112394" y="131975"/>
                  </a:lnTo>
                  <a:lnTo>
                    <a:pt x="115996" y="125321"/>
                  </a:lnTo>
                  <a:lnTo>
                    <a:pt x="119534" y="118508"/>
                  </a:lnTo>
                  <a:lnTo>
                    <a:pt x="107050" y="115088"/>
                  </a:lnTo>
                  <a:close/>
                </a:path>
                <a:path w="332105" h="156845">
                  <a:moveTo>
                    <a:pt x="155617" y="142107"/>
                  </a:moveTo>
                  <a:lnTo>
                    <a:pt x="106453" y="142107"/>
                  </a:lnTo>
                  <a:lnTo>
                    <a:pt x="105511" y="143646"/>
                  </a:lnTo>
                  <a:lnTo>
                    <a:pt x="155617" y="143646"/>
                  </a:lnTo>
                  <a:lnTo>
                    <a:pt x="155617" y="142107"/>
                  </a:lnTo>
                  <a:close/>
                </a:path>
                <a:path w="332105" h="156845">
                  <a:moveTo>
                    <a:pt x="55235" y="115601"/>
                  </a:moveTo>
                  <a:lnTo>
                    <a:pt x="43435" y="118850"/>
                  </a:lnTo>
                  <a:lnTo>
                    <a:pt x="46800" y="124934"/>
                  </a:lnTo>
                  <a:lnTo>
                    <a:pt x="49827" y="131483"/>
                  </a:lnTo>
                  <a:lnTo>
                    <a:pt x="52309" y="137872"/>
                  </a:lnTo>
                  <a:lnTo>
                    <a:pt x="54038" y="143475"/>
                  </a:lnTo>
                  <a:lnTo>
                    <a:pt x="66180" y="139713"/>
                  </a:lnTo>
                  <a:lnTo>
                    <a:pt x="64421" y="134166"/>
                  </a:lnTo>
                  <a:lnTo>
                    <a:pt x="61862" y="127913"/>
                  </a:lnTo>
                  <a:lnTo>
                    <a:pt x="58725" y="121533"/>
                  </a:lnTo>
                  <a:lnTo>
                    <a:pt x="55235" y="115601"/>
                  </a:lnTo>
                  <a:close/>
                </a:path>
                <a:path w="332105" h="156845">
                  <a:moveTo>
                    <a:pt x="100327" y="142107"/>
                  </a:moveTo>
                  <a:lnTo>
                    <a:pt x="58453" y="142107"/>
                  </a:lnTo>
                  <a:lnTo>
                    <a:pt x="54038" y="143475"/>
                  </a:lnTo>
                  <a:lnTo>
                    <a:pt x="104935" y="143475"/>
                  </a:lnTo>
                  <a:lnTo>
                    <a:pt x="100327" y="142107"/>
                  </a:lnTo>
                  <a:close/>
                </a:path>
                <a:path w="332105" h="156845">
                  <a:moveTo>
                    <a:pt x="128597" y="72336"/>
                  </a:moveTo>
                  <a:lnTo>
                    <a:pt x="33517" y="72336"/>
                  </a:lnTo>
                  <a:lnTo>
                    <a:pt x="33517" y="116114"/>
                  </a:lnTo>
                  <a:lnTo>
                    <a:pt x="53372" y="116114"/>
                  </a:lnTo>
                  <a:lnTo>
                    <a:pt x="55235" y="115601"/>
                  </a:lnTo>
                  <a:lnTo>
                    <a:pt x="106843" y="115601"/>
                  </a:lnTo>
                  <a:lnTo>
                    <a:pt x="107050" y="115088"/>
                  </a:lnTo>
                  <a:lnTo>
                    <a:pt x="128597" y="115088"/>
                  </a:lnTo>
                  <a:lnTo>
                    <a:pt x="128597" y="105511"/>
                  </a:lnTo>
                  <a:lnTo>
                    <a:pt x="46172" y="105511"/>
                  </a:lnTo>
                  <a:lnTo>
                    <a:pt x="46172" y="82938"/>
                  </a:lnTo>
                  <a:lnTo>
                    <a:pt x="128597" y="82938"/>
                  </a:lnTo>
                  <a:lnTo>
                    <a:pt x="128597" y="72336"/>
                  </a:lnTo>
                  <a:close/>
                </a:path>
                <a:path w="332105" h="156845">
                  <a:moveTo>
                    <a:pt x="106843" y="115601"/>
                  </a:moveTo>
                  <a:lnTo>
                    <a:pt x="55235" y="115601"/>
                  </a:lnTo>
                  <a:lnTo>
                    <a:pt x="55537" y="116114"/>
                  </a:lnTo>
                  <a:lnTo>
                    <a:pt x="106635" y="116114"/>
                  </a:lnTo>
                  <a:lnTo>
                    <a:pt x="106843" y="115601"/>
                  </a:lnTo>
                  <a:close/>
                </a:path>
                <a:path w="332105" h="156845">
                  <a:moveTo>
                    <a:pt x="128597" y="115088"/>
                  </a:moveTo>
                  <a:lnTo>
                    <a:pt x="107050" y="115088"/>
                  </a:lnTo>
                  <a:lnTo>
                    <a:pt x="110795" y="116114"/>
                  </a:lnTo>
                  <a:lnTo>
                    <a:pt x="128597" y="116114"/>
                  </a:lnTo>
                  <a:lnTo>
                    <a:pt x="128597" y="115088"/>
                  </a:lnTo>
                  <a:close/>
                </a:path>
                <a:path w="332105" h="156845">
                  <a:moveTo>
                    <a:pt x="128597" y="82938"/>
                  </a:moveTo>
                  <a:lnTo>
                    <a:pt x="115430" y="82938"/>
                  </a:lnTo>
                  <a:lnTo>
                    <a:pt x="115430" y="105511"/>
                  </a:lnTo>
                  <a:lnTo>
                    <a:pt x="128597" y="105511"/>
                  </a:lnTo>
                  <a:lnTo>
                    <a:pt x="128597" y="82938"/>
                  </a:lnTo>
                  <a:close/>
                </a:path>
                <a:path w="332105" h="156845">
                  <a:moveTo>
                    <a:pt x="34307" y="47903"/>
                  </a:moveTo>
                  <a:lnTo>
                    <a:pt x="19027" y="59988"/>
                  </a:lnTo>
                  <a:lnTo>
                    <a:pt x="0" y="70284"/>
                  </a:lnTo>
                  <a:lnTo>
                    <a:pt x="2565" y="72507"/>
                  </a:lnTo>
                  <a:lnTo>
                    <a:pt x="5985" y="76953"/>
                  </a:lnTo>
                  <a:lnTo>
                    <a:pt x="7695" y="79689"/>
                  </a:lnTo>
                  <a:lnTo>
                    <a:pt x="28077" y="68039"/>
                  </a:lnTo>
                  <a:lnTo>
                    <a:pt x="47369" y="52285"/>
                  </a:lnTo>
                  <a:lnTo>
                    <a:pt x="49076" y="50276"/>
                  </a:lnTo>
                  <a:lnTo>
                    <a:pt x="36595" y="50276"/>
                  </a:lnTo>
                  <a:lnTo>
                    <a:pt x="34307" y="47903"/>
                  </a:lnTo>
                  <a:close/>
                </a:path>
                <a:path w="332105" h="156845">
                  <a:moveTo>
                    <a:pt x="118983" y="47198"/>
                  </a:moveTo>
                  <a:lnTo>
                    <a:pt x="112694" y="47198"/>
                  </a:lnTo>
                  <a:lnTo>
                    <a:pt x="112694" y="49020"/>
                  </a:lnTo>
                  <a:lnTo>
                    <a:pt x="130724" y="64865"/>
                  </a:lnTo>
                  <a:lnTo>
                    <a:pt x="152538" y="77637"/>
                  </a:lnTo>
                  <a:lnTo>
                    <a:pt x="154591" y="74217"/>
                  </a:lnTo>
                  <a:lnTo>
                    <a:pt x="158182" y="69600"/>
                  </a:lnTo>
                  <a:lnTo>
                    <a:pt x="161260" y="67035"/>
                  </a:lnTo>
                  <a:lnTo>
                    <a:pt x="139862" y="55815"/>
                  </a:lnTo>
                  <a:lnTo>
                    <a:pt x="134755" y="51644"/>
                  </a:lnTo>
                  <a:lnTo>
                    <a:pt x="124664" y="51644"/>
                  </a:lnTo>
                  <a:lnTo>
                    <a:pt x="118983" y="47198"/>
                  </a:lnTo>
                  <a:close/>
                </a:path>
                <a:path w="332105" h="156845">
                  <a:moveTo>
                    <a:pt x="110777" y="47198"/>
                  </a:moveTo>
                  <a:lnTo>
                    <a:pt x="51691" y="47198"/>
                  </a:lnTo>
                  <a:lnTo>
                    <a:pt x="49250" y="50071"/>
                  </a:lnTo>
                  <a:lnTo>
                    <a:pt x="49250" y="58313"/>
                  </a:lnTo>
                  <a:lnTo>
                    <a:pt x="112694" y="58313"/>
                  </a:lnTo>
                  <a:lnTo>
                    <a:pt x="112694" y="49020"/>
                  </a:lnTo>
                  <a:lnTo>
                    <a:pt x="111155" y="47668"/>
                  </a:lnTo>
                  <a:lnTo>
                    <a:pt x="110777" y="47198"/>
                  </a:lnTo>
                  <a:close/>
                </a:path>
                <a:path w="332105" h="156845">
                  <a:moveTo>
                    <a:pt x="122353" y="41517"/>
                  </a:moveTo>
                  <a:lnTo>
                    <a:pt x="116798" y="45488"/>
                  </a:lnTo>
                  <a:lnTo>
                    <a:pt x="124664" y="51644"/>
                  </a:lnTo>
                  <a:lnTo>
                    <a:pt x="130252" y="47967"/>
                  </a:lnTo>
                  <a:lnTo>
                    <a:pt x="122353" y="41517"/>
                  </a:lnTo>
                  <a:close/>
                </a:path>
                <a:path w="332105" h="156845">
                  <a:moveTo>
                    <a:pt x="130252" y="47967"/>
                  </a:moveTo>
                  <a:lnTo>
                    <a:pt x="124664" y="51644"/>
                  </a:lnTo>
                  <a:lnTo>
                    <a:pt x="134755" y="51644"/>
                  </a:lnTo>
                  <a:lnTo>
                    <a:pt x="130252" y="47967"/>
                  </a:lnTo>
                  <a:close/>
                </a:path>
                <a:path w="332105" h="156845">
                  <a:moveTo>
                    <a:pt x="41823" y="40370"/>
                  </a:moveTo>
                  <a:lnTo>
                    <a:pt x="37172" y="45637"/>
                  </a:lnTo>
                  <a:lnTo>
                    <a:pt x="34307" y="47903"/>
                  </a:lnTo>
                  <a:lnTo>
                    <a:pt x="36595" y="50276"/>
                  </a:lnTo>
                  <a:lnTo>
                    <a:pt x="43777" y="42409"/>
                  </a:lnTo>
                  <a:lnTo>
                    <a:pt x="41823" y="40370"/>
                  </a:lnTo>
                  <a:close/>
                </a:path>
                <a:path w="332105" h="156845">
                  <a:moveTo>
                    <a:pt x="67548" y="6156"/>
                  </a:moveTo>
                  <a:lnTo>
                    <a:pt x="63443" y="6156"/>
                  </a:lnTo>
                  <a:lnTo>
                    <a:pt x="63443" y="8550"/>
                  </a:lnTo>
                  <a:lnTo>
                    <a:pt x="52592" y="28176"/>
                  </a:lnTo>
                  <a:lnTo>
                    <a:pt x="41823" y="40370"/>
                  </a:lnTo>
                  <a:lnTo>
                    <a:pt x="43777" y="42409"/>
                  </a:lnTo>
                  <a:lnTo>
                    <a:pt x="36595" y="50276"/>
                  </a:lnTo>
                  <a:lnTo>
                    <a:pt x="49076" y="50276"/>
                  </a:lnTo>
                  <a:lnTo>
                    <a:pt x="49250" y="50071"/>
                  </a:lnTo>
                  <a:lnTo>
                    <a:pt x="49250" y="47198"/>
                  </a:lnTo>
                  <a:lnTo>
                    <a:pt x="51691" y="47198"/>
                  </a:lnTo>
                  <a:lnTo>
                    <a:pt x="63967" y="32747"/>
                  </a:lnTo>
                  <a:lnTo>
                    <a:pt x="72427" y="16929"/>
                  </a:lnTo>
                  <a:lnTo>
                    <a:pt x="67548" y="16929"/>
                  </a:lnTo>
                  <a:lnTo>
                    <a:pt x="67548" y="6156"/>
                  </a:lnTo>
                  <a:close/>
                </a:path>
                <a:path w="332105" h="156845">
                  <a:moveTo>
                    <a:pt x="51691" y="47198"/>
                  </a:moveTo>
                  <a:lnTo>
                    <a:pt x="49250" y="47198"/>
                  </a:lnTo>
                  <a:lnTo>
                    <a:pt x="49250" y="50071"/>
                  </a:lnTo>
                  <a:lnTo>
                    <a:pt x="51691" y="47198"/>
                  </a:lnTo>
                  <a:close/>
                </a:path>
                <a:path w="332105" h="156845">
                  <a:moveTo>
                    <a:pt x="92344" y="0"/>
                  </a:moveTo>
                  <a:lnTo>
                    <a:pt x="81570" y="3591"/>
                  </a:lnTo>
                  <a:lnTo>
                    <a:pt x="94535" y="26944"/>
                  </a:lnTo>
                  <a:lnTo>
                    <a:pt x="111155" y="47668"/>
                  </a:lnTo>
                  <a:lnTo>
                    <a:pt x="112694" y="49020"/>
                  </a:lnTo>
                  <a:lnTo>
                    <a:pt x="112694" y="47198"/>
                  </a:lnTo>
                  <a:lnTo>
                    <a:pt x="118983" y="47198"/>
                  </a:lnTo>
                  <a:lnTo>
                    <a:pt x="116798" y="45488"/>
                  </a:lnTo>
                  <a:lnTo>
                    <a:pt x="122353" y="41517"/>
                  </a:lnTo>
                  <a:lnTo>
                    <a:pt x="120609" y="40079"/>
                  </a:lnTo>
                  <a:lnTo>
                    <a:pt x="113290" y="31465"/>
                  </a:lnTo>
                  <a:lnTo>
                    <a:pt x="106879" y="31465"/>
                  </a:lnTo>
                  <a:lnTo>
                    <a:pt x="99013" y="25309"/>
                  </a:lnTo>
                  <a:lnTo>
                    <a:pt x="104494" y="21104"/>
                  </a:lnTo>
                  <a:lnTo>
                    <a:pt x="92344" y="0"/>
                  </a:lnTo>
                  <a:close/>
                </a:path>
                <a:path w="332105" h="156845">
                  <a:moveTo>
                    <a:pt x="145869" y="21204"/>
                  </a:moveTo>
                  <a:lnTo>
                    <a:pt x="139595" y="27379"/>
                  </a:lnTo>
                  <a:lnTo>
                    <a:pt x="132103" y="33923"/>
                  </a:lnTo>
                  <a:lnTo>
                    <a:pt x="124226" y="40178"/>
                  </a:lnTo>
                  <a:lnTo>
                    <a:pt x="122353" y="41517"/>
                  </a:lnTo>
                  <a:lnTo>
                    <a:pt x="130252" y="47967"/>
                  </a:lnTo>
                  <a:lnTo>
                    <a:pt x="132167" y="46706"/>
                  </a:lnTo>
                  <a:lnTo>
                    <a:pt x="140183" y="40870"/>
                  </a:lnTo>
                  <a:lnTo>
                    <a:pt x="148135" y="34522"/>
                  </a:lnTo>
                  <a:lnTo>
                    <a:pt x="155446" y="28045"/>
                  </a:lnTo>
                  <a:lnTo>
                    <a:pt x="145869" y="21204"/>
                  </a:lnTo>
                  <a:close/>
                </a:path>
                <a:path w="332105" h="156845">
                  <a:moveTo>
                    <a:pt x="19152" y="23257"/>
                  </a:moveTo>
                  <a:lnTo>
                    <a:pt x="12312" y="30268"/>
                  </a:lnTo>
                  <a:lnTo>
                    <a:pt x="19136" y="34861"/>
                  </a:lnTo>
                  <a:lnTo>
                    <a:pt x="25976" y="40178"/>
                  </a:lnTo>
                  <a:lnTo>
                    <a:pt x="31977" y="45488"/>
                  </a:lnTo>
                  <a:lnTo>
                    <a:pt x="34307" y="47903"/>
                  </a:lnTo>
                  <a:lnTo>
                    <a:pt x="37172" y="45637"/>
                  </a:lnTo>
                  <a:lnTo>
                    <a:pt x="41823" y="40370"/>
                  </a:lnTo>
                  <a:lnTo>
                    <a:pt x="39112" y="37541"/>
                  </a:lnTo>
                  <a:lnTo>
                    <a:pt x="33004" y="32448"/>
                  </a:lnTo>
                  <a:lnTo>
                    <a:pt x="26126" y="27548"/>
                  </a:lnTo>
                  <a:lnTo>
                    <a:pt x="19152" y="23257"/>
                  </a:lnTo>
                  <a:close/>
                </a:path>
                <a:path w="332105" h="156845">
                  <a:moveTo>
                    <a:pt x="104494" y="21104"/>
                  </a:moveTo>
                  <a:lnTo>
                    <a:pt x="99013" y="25309"/>
                  </a:lnTo>
                  <a:lnTo>
                    <a:pt x="106879" y="31465"/>
                  </a:lnTo>
                  <a:lnTo>
                    <a:pt x="110885" y="28634"/>
                  </a:lnTo>
                  <a:lnTo>
                    <a:pt x="104494" y="21104"/>
                  </a:lnTo>
                  <a:close/>
                </a:path>
                <a:path w="332105" h="156845">
                  <a:moveTo>
                    <a:pt x="110885" y="28634"/>
                  </a:moveTo>
                  <a:lnTo>
                    <a:pt x="106879" y="31465"/>
                  </a:lnTo>
                  <a:lnTo>
                    <a:pt x="113290" y="31465"/>
                  </a:lnTo>
                  <a:lnTo>
                    <a:pt x="110885" y="28634"/>
                  </a:lnTo>
                  <a:close/>
                </a:path>
                <a:path w="332105" h="156845">
                  <a:moveTo>
                    <a:pt x="126716" y="1026"/>
                  </a:moveTo>
                  <a:lnTo>
                    <a:pt x="120728" y="7104"/>
                  </a:lnTo>
                  <a:lnTo>
                    <a:pt x="113570" y="13616"/>
                  </a:lnTo>
                  <a:lnTo>
                    <a:pt x="106059" y="19903"/>
                  </a:lnTo>
                  <a:lnTo>
                    <a:pt x="104494" y="21104"/>
                  </a:lnTo>
                  <a:lnTo>
                    <a:pt x="110885" y="28634"/>
                  </a:lnTo>
                  <a:lnTo>
                    <a:pt x="114003" y="26431"/>
                  </a:lnTo>
                  <a:lnTo>
                    <a:pt x="121672" y="20563"/>
                  </a:lnTo>
                  <a:lnTo>
                    <a:pt x="129340" y="14247"/>
                  </a:lnTo>
                  <a:lnTo>
                    <a:pt x="136464" y="7866"/>
                  </a:lnTo>
                  <a:lnTo>
                    <a:pt x="126716" y="1026"/>
                  </a:lnTo>
                  <a:close/>
                </a:path>
                <a:path w="332105" h="156845">
                  <a:moveTo>
                    <a:pt x="63443" y="6156"/>
                  </a:moveTo>
                  <a:lnTo>
                    <a:pt x="16929" y="6156"/>
                  </a:lnTo>
                  <a:lnTo>
                    <a:pt x="16929" y="16929"/>
                  </a:lnTo>
                  <a:lnTo>
                    <a:pt x="58810" y="16929"/>
                  </a:lnTo>
                  <a:lnTo>
                    <a:pt x="63443" y="8550"/>
                  </a:lnTo>
                  <a:lnTo>
                    <a:pt x="63443" y="6156"/>
                  </a:lnTo>
                  <a:close/>
                </a:path>
                <a:path w="332105" h="156845">
                  <a:moveTo>
                    <a:pt x="68061" y="5472"/>
                  </a:moveTo>
                  <a:lnTo>
                    <a:pt x="65666" y="6156"/>
                  </a:lnTo>
                  <a:lnTo>
                    <a:pt x="67548" y="6156"/>
                  </a:lnTo>
                  <a:lnTo>
                    <a:pt x="67548" y="16929"/>
                  </a:lnTo>
                  <a:lnTo>
                    <a:pt x="72427" y="16929"/>
                  </a:lnTo>
                  <a:lnTo>
                    <a:pt x="76269" y="9747"/>
                  </a:lnTo>
                  <a:lnTo>
                    <a:pt x="68061" y="5472"/>
                  </a:lnTo>
                  <a:close/>
                </a:path>
                <a:path w="332105" h="156845">
                  <a:moveTo>
                    <a:pt x="242489" y="43435"/>
                  </a:moveTo>
                  <a:lnTo>
                    <a:pt x="232525" y="77121"/>
                  </a:lnTo>
                  <a:lnTo>
                    <a:pt x="217928" y="105533"/>
                  </a:lnTo>
                  <a:lnTo>
                    <a:pt x="198168" y="128589"/>
                  </a:lnTo>
                  <a:lnTo>
                    <a:pt x="172717" y="146211"/>
                  </a:lnTo>
                  <a:lnTo>
                    <a:pt x="176137" y="148605"/>
                  </a:lnTo>
                  <a:lnTo>
                    <a:pt x="181952" y="153906"/>
                  </a:lnTo>
                  <a:lnTo>
                    <a:pt x="184346" y="156643"/>
                  </a:lnTo>
                  <a:lnTo>
                    <a:pt x="209914" y="137337"/>
                  </a:lnTo>
                  <a:lnTo>
                    <a:pt x="230240" y="112629"/>
                  </a:lnTo>
                  <a:lnTo>
                    <a:pt x="245788" y="82310"/>
                  </a:lnTo>
                  <a:lnTo>
                    <a:pt x="253396" y="57841"/>
                  </a:lnTo>
                  <a:lnTo>
                    <a:pt x="250280" y="44902"/>
                  </a:lnTo>
                  <a:lnTo>
                    <a:pt x="242489" y="43435"/>
                  </a:lnTo>
                  <a:close/>
                </a:path>
                <a:path w="332105" h="156845">
                  <a:moveTo>
                    <a:pt x="253775" y="9918"/>
                  </a:moveTo>
                  <a:lnTo>
                    <a:pt x="247277" y="9918"/>
                  </a:lnTo>
                  <a:lnTo>
                    <a:pt x="249227" y="40534"/>
                  </a:lnTo>
                  <a:lnTo>
                    <a:pt x="250280" y="44902"/>
                  </a:lnTo>
                  <a:lnTo>
                    <a:pt x="257024" y="46172"/>
                  </a:lnTo>
                  <a:lnTo>
                    <a:pt x="253396" y="57841"/>
                  </a:lnTo>
                  <a:lnTo>
                    <a:pt x="258649" y="79646"/>
                  </a:lnTo>
                  <a:lnTo>
                    <a:pt x="280896" y="120490"/>
                  </a:lnTo>
                  <a:lnTo>
                    <a:pt x="321323" y="156301"/>
                  </a:lnTo>
                  <a:lnTo>
                    <a:pt x="323717" y="153222"/>
                  </a:lnTo>
                  <a:lnTo>
                    <a:pt x="328847" y="147750"/>
                  </a:lnTo>
                  <a:lnTo>
                    <a:pt x="331755" y="145527"/>
                  </a:lnTo>
                  <a:lnTo>
                    <a:pt x="292116" y="111761"/>
                  </a:lnTo>
                  <a:lnTo>
                    <a:pt x="270769" y="74195"/>
                  </a:lnTo>
                  <a:lnTo>
                    <a:pt x="262088" y="38393"/>
                  </a:lnTo>
                  <a:lnTo>
                    <a:pt x="261194" y="22915"/>
                  </a:lnTo>
                  <a:lnTo>
                    <a:pt x="253775" y="22915"/>
                  </a:lnTo>
                  <a:lnTo>
                    <a:pt x="253775" y="9918"/>
                  </a:lnTo>
                  <a:close/>
                </a:path>
                <a:path w="332105" h="156845">
                  <a:moveTo>
                    <a:pt x="250280" y="44902"/>
                  </a:moveTo>
                  <a:lnTo>
                    <a:pt x="253396" y="57841"/>
                  </a:lnTo>
                  <a:lnTo>
                    <a:pt x="257024" y="46172"/>
                  </a:lnTo>
                  <a:lnTo>
                    <a:pt x="250280" y="44902"/>
                  </a:lnTo>
                  <a:close/>
                </a:path>
                <a:path w="332105" h="156845">
                  <a:moveTo>
                    <a:pt x="247277" y="9918"/>
                  </a:moveTo>
                  <a:lnTo>
                    <a:pt x="205380" y="9918"/>
                  </a:lnTo>
                  <a:lnTo>
                    <a:pt x="205380" y="22915"/>
                  </a:lnTo>
                  <a:lnTo>
                    <a:pt x="248105" y="22915"/>
                  </a:lnTo>
                  <a:lnTo>
                    <a:pt x="247277" y="9918"/>
                  </a:lnTo>
                  <a:close/>
                </a:path>
                <a:path w="332105" h="156845">
                  <a:moveTo>
                    <a:pt x="260444" y="9918"/>
                  </a:moveTo>
                  <a:lnTo>
                    <a:pt x="253775" y="9918"/>
                  </a:lnTo>
                  <a:lnTo>
                    <a:pt x="253775" y="22915"/>
                  </a:lnTo>
                  <a:lnTo>
                    <a:pt x="261194" y="22915"/>
                  </a:lnTo>
                  <a:lnTo>
                    <a:pt x="260444" y="9918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27"/>
            <p:cNvSpPr/>
            <p:nvPr/>
          </p:nvSpPr>
          <p:spPr>
            <a:xfrm>
              <a:off x="7965958" y="2641337"/>
              <a:ext cx="6547" cy="641948"/>
            </a:xfrm>
            <a:custGeom>
              <a:avLst/>
              <a:gdLst/>
              <a:ahLst/>
              <a:cxnLst/>
              <a:rect l="l" t="t" r="r" b="b"/>
              <a:pathLst>
                <a:path w="10794" h="1058545">
                  <a:moveTo>
                    <a:pt x="0" y="0"/>
                  </a:moveTo>
                  <a:lnTo>
                    <a:pt x="0" y="1058110"/>
                  </a:lnTo>
                  <a:lnTo>
                    <a:pt x="10687" y="1058110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28"/>
            <p:cNvSpPr/>
            <p:nvPr/>
          </p:nvSpPr>
          <p:spPr>
            <a:xfrm>
              <a:off x="8614124" y="3619981"/>
              <a:ext cx="13093" cy="486371"/>
            </a:xfrm>
            <a:custGeom>
              <a:avLst/>
              <a:gdLst/>
              <a:ahLst/>
              <a:cxnLst/>
              <a:rect l="l" t="t" r="r" b="b"/>
              <a:pathLst>
                <a:path w="21590" h="802004">
                  <a:moveTo>
                    <a:pt x="10687" y="0"/>
                  </a:moveTo>
                  <a:lnTo>
                    <a:pt x="0" y="801598"/>
                  </a:lnTo>
                  <a:lnTo>
                    <a:pt x="10687" y="801741"/>
                  </a:lnTo>
                  <a:lnTo>
                    <a:pt x="21374" y="142"/>
                  </a:lnTo>
                  <a:lnTo>
                    <a:pt x="10687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29"/>
            <p:cNvSpPr/>
            <p:nvPr/>
          </p:nvSpPr>
          <p:spPr>
            <a:xfrm>
              <a:off x="9618781" y="3620067"/>
              <a:ext cx="6547" cy="486371"/>
            </a:xfrm>
            <a:custGeom>
              <a:avLst/>
              <a:gdLst/>
              <a:ahLst/>
              <a:cxnLst/>
              <a:rect l="l" t="t" r="r" b="b"/>
              <a:pathLst>
                <a:path w="10794" h="802004">
                  <a:moveTo>
                    <a:pt x="0" y="0"/>
                  </a:moveTo>
                  <a:lnTo>
                    <a:pt x="0" y="801598"/>
                  </a:lnTo>
                  <a:lnTo>
                    <a:pt x="10687" y="80159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30"/>
            <p:cNvSpPr/>
            <p:nvPr/>
          </p:nvSpPr>
          <p:spPr>
            <a:xfrm>
              <a:off x="7797435" y="279689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31"/>
            <p:cNvSpPr/>
            <p:nvPr/>
          </p:nvSpPr>
          <p:spPr>
            <a:xfrm>
              <a:off x="8452083" y="377562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32"/>
            <p:cNvSpPr/>
            <p:nvPr/>
          </p:nvSpPr>
          <p:spPr>
            <a:xfrm>
              <a:off x="7965958" y="264133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33"/>
            <p:cNvSpPr/>
            <p:nvPr/>
          </p:nvSpPr>
          <p:spPr>
            <a:xfrm>
              <a:off x="8620606" y="361358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0" name="object 34"/>
            <p:cNvSpPr/>
            <p:nvPr/>
          </p:nvSpPr>
          <p:spPr>
            <a:xfrm>
              <a:off x="7965958" y="2984865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1" name="object 35"/>
            <p:cNvSpPr/>
            <p:nvPr/>
          </p:nvSpPr>
          <p:spPr>
            <a:xfrm>
              <a:off x="8627088" y="3775627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36"/>
            <p:cNvSpPr/>
            <p:nvPr/>
          </p:nvSpPr>
          <p:spPr>
            <a:xfrm>
              <a:off x="9450258" y="361358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37"/>
            <p:cNvSpPr/>
            <p:nvPr/>
          </p:nvSpPr>
          <p:spPr>
            <a:xfrm>
              <a:off x="7972441" y="327654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38"/>
            <p:cNvSpPr/>
            <p:nvPr/>
          </p:nvSpPr>
          <p:spPr>
            <a:xfrm>
              <a:off x="8627088" y="3937668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39"/>
            <p:cNvSpPr/>
            <p:nvPr/>
          </p:nvSpPr>
          <p:spPr>
            <a:xfrm>
              <a:off x="8620606" y="409971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40"/>
            <p:cNvSpPr/>
            <p:nvPr/>
          </p:nvSpPr>
          <p:spPr>
            <a:xfrm>
              <a:off x="9450258" y="409971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7" name="object 41"/>
            <p:cNvSpPr/>
            <p:nvPr/>
          </p:nvSpPr>
          <p:spPr>
            <a:xfrm>
              <a:off x="9625263" y="380803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42"/>
            <p:cNvSpPr/>
            <p:nvPr/>
          </p:nvSpPr>
          <p:spPr>
            <a:xfrm>
              <a:off x="10941039" y="3808036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9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8758" y="2599595"/>
              <a:ext cx="401137" cy="95721"/>
            </a:xfrm>
            <a:prstGeom prst="rect">
              <a:avLst/>
            </a:prstGeom>
          </p:spPr>
        </p:pic>
        <p:pic>
          <p:nvPicPr>
            <p:cNvPr id="110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3295" y="3571844"/>
              <a:ext cx="408292" cy="95825"/>
            </a:xfrm>
            <a:prstGeom prst="rect">
              <a:avLst/>
            </a:prstGeom>
          </p:spPr>
        </p:pic>
        <p:sp>
          <p:nvSpPr>
            <p:cNvPr id="111" name="object 45"/>
            <p:cNvSpPr/>
            <p:nvPr/>
          </p:nvSpPr>
          <p:spPr>
            <a:xfrm>
              <a:off x="11197247" y="3759812"/>
              <a:ext cx="407042" cy="95888"/>
            </a:xfrm>
            <a:custGeom>
              <a:avLst/>
              <a:gdLst/>
              <a:ahLst/>
              <a:cxnLst/>
              <a:rect l="l" t="t" r="r" b="b"/>
              <a:pathLst>
                <a:path w="671194" h="158114">
                  <a:moveTo>
                    <a:pt x="138687" y="49763"/>
                  </a:moveTo>
                  <a:lnTo>
                    <a:pt x="22231" y="49763"/>
                  </a:lnTo>
                  <a:lnTo>
                    <a:pt x="22231" y="93028"/>
                  </a:lnTo>
                  <a:lnTo>
                    <a:pt x="138687" y="93028"/>
                  </a:lnTo>
                  <a:lnTo>
                    <a:pt x="138687" y="88240"/>
                  </a:lnTo>
                  <a:lnTo>
                    <a:pt x="73704" y="88240"/>
                  </a:lnTo>
                  <a:lnTo>
                    <a:pt x="73704" y="84306"/>
                  </a:lnTo>
                  <a:lnTo>
                    <a:pt x="33175" y="84306"/>
                  </a:lnTo>
                  <a:lnTo>
                    <a:pt x="33175" y="58484"/>
                  </a:lnTo>
                  <a:lnTo>
                    <a:pt x="73704" y="58484"/>
                  </a:lnTo>
                  <a:lnTo>
                    <a:pt x="73704" y="52499"/>
                  </a:lnTo>
                  <a:lnTo>
                    <a:pt x="138687" y="52499"/>
                  </a:lnTo>
                  <a:lnTo>
                    <a:pt x="138687" y="49763"/>
                  </a:lnTo>
                  <a:close/>
                </a:path>
                <a:path w="671194" h="158114">
                  <a:moveTo>
                    <a:pt x="84648" y="52499"/>
                  </a:moveTo>
                  <a:lnTo>
                    <a:pt x="73704" y="52499"/>
                  </a:lnTo>
                  <a:lnTo>
                    <a:pt x="73704" y="88240"/>
                  </a:lnTo>
                  <a:lnTo>
                    <a:pt x="84648" y="88240"/>
                  </a:lnTo>
                  <a:lnTo>
                    <a:pt x="84648" y="52499"/>
                  </a:lnTo>
                  <a:close/>
                </a:path>
                <a:path w="671194" h="158114">
                  <a:moveTo>
                    <a:pt x="138687" y="52499"/>
                  </a:moveTo>
                  <a:lnTo>
                    <a:pt x="84648" y="52499"/>
                  </a:lnTo>
                  <a:lnTo>
                    <a:pt x="84648" y="58484"/>
                  </a:lnTo>
                  <a:lnTo>
                    <a:pt x="127058" y="58484"/>
                  </a:lnTo>
                  <a:lnTo>
                    <a:pt x="127058" y="84306"/>
                  </a:lnTo>
                  <a:lnTo>
                    <a:pt x="84648" y="84306"/>
                  </a:lnTo>
                  <a:lnTo>
                    <a:pt x="84648" y="88240"/>
                  </a:lnTo>
                  <a:lnTo>
                    <a:pt x="138687" y="88240"/>
                  </a:lnTo>
                  <a:lnTo>
                    <a:pt x="138687" y="52499"/>
                  </a:lnTo>
                  <a:close/>
                </a:path>
                <a:path w="671194" h="158114">
                  <a:moveTo>
                    <a:pt x="52841" y="60536"/>
                  </a:moveTo>
                  <a:lnTo>
                    <a:pt x="43606" y="63614"/>
                  </a:lnTo>
                  <a:lnTo>
                    <a:pt x="47882" y="69771"/>
                  </a:lnTo>
                  <a:lnTo>
                    <a:pt x="51815" y="78150"/>
                  </a:lnTo>
                  <a:lnTo>
                    <a:pt x="53183" y="83622"/>
                  </a:lnTo>
                  <a:lnTo>
                    <a:pt x="63101" y="80031"/>
                  </a:lnTo>
                  <a:lnTo>
                    <a:pt x="61391" y="74559"/>
                  </a:lnTo>
                  <a:lnTo>
                    <a:pt x="57287" y="66522"/>
                  </a:lnTo>
                  <a:lnTo>
                    <a:pt x="52841" y="60536"/>
                  </a:lnTo>
                  <a:close/>
                </a:path>
                <a:path w="671194" h="158114">
                  <a:moveTo>
                    <a:pt x="105169" y="59852"/>
                  </a:moveTo>
                  <a:lnTo>
                    <a:pt x="103117" y="65666"/>
                  </a:lnTo>
                  <a:lnTo>
                    <a:pt x="98671" y="74730"/>
                  </a:lnTo>
                  <a:lnTo>
                    <a:pt x="95422" y="80544"/>
                  </a:lnTo>
                  <a:lnTo>
                    <a:pt x="104485" y="83622"/>
                  </a:lnTo>
                  <a:lnTo>
                    <a:pt x="107905" y="78492"/>
                  </a:lnTo>
                  <a:lnTo>
                    <a:pt x="112181" y="70626"/>
                  </a:lnTo>
                  <a:lnTo>
                    <a:pt x="116114" y="63272"/>
                  </a:lnTo>
                  <a:lnTo>
                    <a:pt x="105169" y="59852"/>
                  </a:lnTo>
                  <a:close/>
                </a:path>
                <a:path w="671194" h="158114">
                  <a:moveTo>
                    <a:pt x="84306" y="0"/>
                  </a:moveTo>
                  <a:lnTo>
                    <a:pt x="72165" y="0"/>
                  </a:lnTo>
                  <a:lnTo>
                    <a:pt x="58989" y="12470"/>
                  </a:lnTo>
                  <a:lnTo>
                    <a:pt x="41661" y="24475"/>
                  </a:lnTo>
                  <a:lnTo>
                    <a:pt x="21544" y="35230"/>
                  </a:lnTo>
                  <a:lnTo>
                    <a:pt x="0" y="43948"/>
                  </a:lnTo>
                  <a:lnTo>
                    <a:pt x="2394" y="46685"/>
                  </a:lnTo>
                  <a:lnTo>
                    <a:pt x="5301" y="51131"/>
                  </a:lnTo>
                  <a:lnTo>
                    <a:pt x="6840" y="54038"/>
                  </a:lnTo>
                  <a:lnTo>
                    <a:pt x="28040" y="44892"/>
                  </a:lnTo>
                  <a:lnTo>
                    <a:pt x="47860" y="34094"/>
                  </a:lnTo>
                  <a:lnTo>
                    <a:pt x="50276" y="32463"/>
                  </a:lnTo>
                  <a:lnTo>
                    <a:pt x="50276" y="31294"/>
                  </a:lnTo>
                  <a:lnTo>
                    <a:pt x="52008" y="31294"/>
                  </a:lnTo>
                  <a:lnTo>
                    <a:pt x="65300" y="22319"/>
                  </a:lnTo>
                  <a:lnTo>
                    <a:pt x="79005" y="10431"/>
                  </a:lnTo>
                  <a:lnTo>
                    <a:pt x="96985" y="10431"/>
                  </a:lnTo>
                  <a:lnTo>
                    <a:pt x="84306" y="0"/>
                  </a:lnTo>
                  <a:close/>
                </a:path>
                <a:path w="671194" h="158114">
                  <a:moveTo>
                    <a:pt x="132081" y="31294"/>
                  </a:moveTo>
                  <a:lnTo>
                    <a:pt x="109957" y="31294"/>
                  </a:lnTo>
                  <a:lnTo>
                    <a:pt x="109957" y="32845"/>
                  </a:lnTo>
                  <a:lnTo>
                    <a:pt x="112800" y="34650"/>
                  </a:lnTo>
                  <a:lnTo>
                    <a:pt x="132957" y="44975"/>
                  </a:lnTo>
                  <a:lnTo>
                    <a:pt x="152367" y="52841"/>
                  </a:lnTo>
                  <a:lnTo>
                    <a:pt x="154249" y="49592"/>
                  </a:lnTo>
                  <a:lnTo>
                    <a:pt x="157156" y="44975"/>
                  </a:lnTo>
                  <a:lnTo>
                    <a:pt x="159892" y="42238"/>
                  </a:lnTo>
                  <a:lnTo>
                    <a:pt x="139617" y="34941"/>
                  </a:lnTo>
                  <a:lnTo>
                    <a:pt x="132081" y="31294"/>
                  </a:lnTo>
                  <a:close/>
                </a:path>
                <a:path w="671194" h="158114">
                  <a:moveTo>
                    <a:pt x="107513" y="31294"/>
                  </a:moveTo>
                  <a:lnTo>
                    <a:pt x="52008" y="31294"/>
                  </a:lnTo>
                  <a:lnTo>
                    <a:pt x="50276" y="32463"/>
                  </a:lnTo>
                  <a:lnTo>
                    <a:pt x="50276" y="40357"/>
                  </a:lnTo>
                  <a:lnTo>
                    <a:pt x="109957" y="40357"/>
                  </a:lnTo>
                  <a:lnTo>
                    <a:pt x="109957" y="32845"/>
                  </a:lnTo>
                  <a:lnTo>
                    <a:pt x="107513" y="31294"/>
                  </a:lnTo>
                  <a:close/>
                </a:path>
                <a:path w="671194" h="158114">
                  <a:moveTo>
                    <a:pt x="96985" y="10431"/>
                  </a:moveTo>
                  <a:lnTo>
                    <a:pt x="79005" y="10431"/>
                  </a:lnTo>
                  <a:lnTo>
                    <a:pt x="94292" y="22901"/>
                  </a:lnTo>
                  <a:lnTo>
                    <a:pt x="109957" y="32845"/>
                  </a:lnTo>
                  <a:lnTo>
                    <a:pt x="109957" y="31294"/>
                  </a:lnTo>
                  <a:lnTo>
                    <a:pt x="132081" y="31294"/>
                  </a:lnTo>
                  <a:lnTo>
                    <a:pt x="119406" y="25159"/>
                  </a:lnTo>
                  <a:lnTo>
                    <a:pt x="100541" y="13357"/>
                  </a:lnTo>
                  <a:lnTo>
                    <a:pt x="96985" y="10431"/>
                  </a:lnTo>
                  <a:close/>
                </a:path>
                <a:path w="671194" h="158114">
                  <a:moveTo>
                    <a:pt x="52008" y="31294"/>
                  </a:moveTo>
                  <a:lnTo>
                    <a:pt x="50276" y="31294"/>
                  </a:lnTo>
                  <a:lnTo>
                    <a:pt x="50276" y="32463"/>
                  </a:lnTo>
                  <a:lnTo>
                    <a:pt x="52008" y="31294"/>
                  </a:lnTo>
                  <a:close/>
                </a:path>
                <a:path w="671194" h="158114">
                  <a:moveTo>
                    <a:pt x="128939" y="101236"/>
                  </a:moveTo>
                  <a:lnTo>
                    <a:pt x="32320" y="101236"/>
                  </a:lnTo>
                  <a:lnTo>
                    <a:pt x="32320" y="157327"/>
                  </a:lnTo>
                  <a:lnTo>
                    <a:pt x="44975" y="157327"/>
                  </a:lnTo>
                  <a:lnTo>
                    <a:pt x="44975" y="152025"/>
                  </a:lnTo>
                  <a:lnTo>
                    <a:pt x="39844" y="152025"/>
                  </a:lnTo>
                  <a:lnTo>
                    <a:pt x="39844" y="142791"/>
                  </a:lnTo>
                  <a:lnTo>
                    <a:pt x="44975" y="142791"/>
                  </a:lnTo>
                  <a:lnTo>
                    <a:pt x="44975" y="131162"/>
                  </a:lnTo>
                  <a:lnTo>
                    <a:pt x="39844" y="131162"/>
                  </a:lnTo>
                  <a:lnTo>
                    <a:pt x="39844" y="121757"/>
                  </a:lnTo>
                  <a:lnTo>
                    <a:pt x="44975" y="121757"/>
                  </a:lnTo>
                  <a:lnTo>
                    <a:pt x="44975" y="110300"/>
                  </a:lnTo>
                  <a:lnTo>
                    <a:pt x="128939" y="110300"/>
                  </a:lnTo>
                  <a:lnTo>
                    <a:pt x="128939" y="101236"/>
                  </a:lnTo>
                  <a:close/>
                </a:path>
                <a:path w="671194" h="158114">
                  <a:moveTo>
                    <a:pt x="128939" y="110300"/>
                  </a:moveTo>
                  <a:lnTo>
                    <a:pt x="115943" y="110300"/>
                  </a:lnTo>
                  <a:lnTo>
                    <a:pt x="115943" y="157156"/>
                  </a:lnTo>
                  <a:lnTo>
                    <a:pt x="128939" y="157156"/>
                  </a:lnTo>
                  <a:lnTo>
                    <a:pt x="128939" y="152025"/>
                  </a:lnTo>
                  <a:lnTo>
                    <a:pt x="121586" y="152025"/>
                  </a:lnTo>
                  <a:lnTo>
                    <a:pt x="121586" y="142791"/>
                  </a:lnTo>
                  <a:lnTo>
                    <a:pt x="128939" y="142791"/>
                  </a:lnTo>
                  <a:lnTo>
                    <a:pt x="128939" y="131162"/>
                  </a:lnTo>
                  <a:lnTo>
                    <a:pt x="121586" y="131162"/>
                  </a:lnTo>
                  <a:lnTo>
                    <a:pt x="121586" y="121757"/>
                  </a:lnTo>
                  <a:lnTo>
                    <a:pt x="128939" y="121757"/>
                  </a:lnTo>
                  <a:lnTo>
                    <a:pt x="128939" y="110300"/>
                  </a:lnTo>
                  <a:close/>
                </a:path>
                <a:path w="671194" h="158114">
                  <a:moveTo>
                    <a:pt x="44975" y="142791"/>
                  </a:moveTo>
                  <a:lnTo>
                    <a:pt x="39844" y="142791"/>
                  </a:lnTo>
                  <a:lnTo>
                    <a:pt x="39844" y="152025"/>
                  </a:lnTo>
                  <a:lnTo>
                    <a:pt x="44975" y="152025"/>
                  </a:lnTo>
                  <a:lnTo>
                    <a:pt x="44975" y="142791"/>
                  </a:lnTo>
                  <a:close/>
                </a:path>
                <a:path w="671194" h="158114">
                  <a:moveTo>
                    <a:pt x="115943" y="142791"/>
                  </a:moveTo>
                  <a:lnTo>
                    <a:pt x="44975" y="142791"/>
                  </a:lnTo>
                  <a:lnTo>
                    <a:pt x="44975" y="152025"/>
                  </a:lnTo>
                  <a:lnTo>
                    <a:pt x="115943" y="152025"/>
                  </a:lnTo>
                  <a:lnTo>
                    <a:pt x="115943" y="142791"/>
                  </a:lnTo>
                  <a:close/>
                </a:path>
                <a:path w="671194" h="158114">
                  <a:moveTo>
                    <a:pt x="128939" y="142791"/>
                  </a:moveTo>
                  <a:lnTo>
                    <a:pt x="121586" y="142791"/>
                  </a:lnTo>
                  <a:lnTo>
                    <a:pt x="121586" y="152025"/>
                  </a:lnTo>
                  <a:lnTo>
                    <a:pt x="128939" y="152025"/>
                  </a:lnTo>
                  <a:lnTo>
                    <a:pt x="128939" y="142791"/>
                  </a:lnTo>
                  <a:close/>
                </a:path>
                <a:path w="671194" h="158114">
                  <a:moveTo>
                    <a:pt x="44975" y="121757"/>
                  </a:moveTo>
                  <a:lnTo>
                    <a:pt x="39844" y="121757"/>
                  </a:lnTo>
                  <a:lnTo>
                    <a:pt x="39844" y="131162"/>
                  </a:lnTo>
                  <a:lnTo>
                    <a:pt x="44975" y="131162"/>
                  </a:lnTo>
                  <a:lnTo>
                    <a:pt x="44975" y="121757"/>
                  </a:lnTo>
                  <a:close/>
                </a:path>
                <a:path w="671194" h="158114">
                  <a:moveTo>
                    <a:pt x="115943" y="121757"/>
                  </a:moveTo>
                  <a:lnTo>
                    <a:pt x="44975" y="121757"/>
                  </a:lnTo>
                  <a:lnTo>
                    <a:pt x="44975" y="131162"/>
                  </a:lnTo>
                  <a:lnTo>
                    <a:pt x="115943" y="131162"/>
                  </a:lnTo>
                  <a:lnTo>
                    <a:pt x="115943" y="121757"/>
                  </a:lnTo>
                  <a:close/>
                </a:path>
                <a:path w="671194" h="158114">
                  <a:moveTo>
                    <a:pt x="128939" y="121757"/>
                  </a:moveTo>
                  <a:lnTo>
                    <a:pt x="121586" y="121757"/>
                  </a:lnTo>
                  <a:lnTo>
                    <a:pt x="121586" y="131162"/>
                  </a:lnTo>
                  <a:lnTo>
                    <a:pt x="128939" y="131162"/>
                  </a:lnTo>
                  <a:lnTo>
                    <a:pt x="128939" y="121757"/>
                  </a:lnTo>
                  <a:close/>
                </a:path>
                <a:path w="671194" h="158114">
                  <a:moveTo>
                    <a:pt x="305248" y="6669"/>
                  </a:moveTo>
                  <a:lnTo>
                    <a:pt x="197684" y="6669"/>
                  </a:lnTo>
                  <a:lnTo>
                    <a:pt x="197684" y="45317"/>
                  </a:lnTo>
                  <a:lnTo>
                    <a:pt x="305248" y="45317"/>
                  </a:lnTo>
                  <a:lnTo>
                    <a:pt x="305248" y="34714"/>
                  </a:lnTo>
                  <a:lnTo>
                    <a:pt x="210510" y="34714"/>
                  </a:lnTo>
                  <a:lnTo>
                    <a:pt x="210510" y="17100"/>
                  </a:lnTo>
                  <a:lnTo>
                    <a:pt x="305248" y="17100"/>
                  </a:lnTo>
                  <a:lnTo>
                    <a:pt x="305248" y="6669"/>
                  </a:lnTo>
                  <a:close/>
                </a:path>
                <a:path w="671194" h="158114">
                  <a:moveTo>
                    <a:pt x="305248" y="17100"/>
                  </a:moveTo>
                  <a:lnTo>
                    <a:pt x="291739" y="17100"/>
                  </a:lnTo>
                  <a:lnTo>
                    <a:pt x="291739" y="34714"/>
                  </a:lnTo>
                  <a:lnTo>
                    <a:pt x="305248" y="34714"/>
                  </a:lnTo>
                  <a:lnTo>
                    <a:pt x="305248" y="17100"/>
                  </a:lnTo>
                  <a:close/>
                </a:path>
                <a:path w="671194" h="158114">
                  <a:moveTo>
                    <a:pt x="275835" y="129110"/>
                  </a:moveTo>
                  <a:lnTo>
                    <a:pt x="264720" y="137490"/>
                  </a:lnTo>
                  <a:lnTo>
                    <a:pt x="279031" y="142037"/>
                  </a:lnTo>
                  <a:lnTo>
                    <a:pt x="293791" y="147323"/>
                  </a:lnTo>
                  <a:lnTo>
                    <a:pt x="307525" y="152736"/>
                  </a:lnTo>
                  <a:lnTo>
                    <a:pt x="318758" y="157669"/>
                  </a:lnTo>
                  <a:lnTo>
                    <a:pt x="329873" y="148434"/>
                  </a:lnTo>
                  <a:lnTo>
                    <a:pt x="318304" y="143780"/>
                  </a:lnTo>
                  <a:lnTo>
                    <a:pt x="304522" y="138644"/>
                  </a:lnTo>
                  <a:lnTo>
                    <a:pt x="289906" y="133573"/>
                  </a:lnTo>
                  <a:lnTo>
                    <a:pt x="275835" y="129110"/>
                  </a:lnTo>
                  <a:close/>
                </a:path>
                <a:path w="671194" h="158114">
                  <a:moveTo>
                    <a:pt x="222994" y="128597"/>
                  </a:moveTo>
                  <a:lnTo>
                    <a:pt x="212984" y="134000"/>
                  </a:lnTo>
                  <a:lnTo>
                    <a:pt x="200121" y="139371"/>
                  </a:lnTo>
                  <a:lnTo>
                    <a:pt x="185912" y="144229"/>
                  </a:lnTo>
                  <a:lnTo>
                    <a:pt x="171862" y="148092"/>
                  </a:lnTo>
                  <a:lnTo>
                    <a:pt x="174940" y="150657"/>
                  </a:lnTo>
                  <a:lnTo>
                    <a:pt x="179216" y="154762"/>
                  </a:lnTo>
                  <a:lnTo>
                    <a:pt x="181439" y="157498"/>
                  </a:lnTo>
                  <a:lnTo>
                    <a:pt x="195309" y="153514"/>
                  </a:lnTo>
                  <a:lnTo>
                    <a:pt x="209727" y="148434"/>
                  </a:lnTo>
                  <a:lnTo>
                    <a:pt x="223306" y="142660"/>
                  </a:lnTo>
                  <a:lnTo>
                    <a:pt x="234964" y="136464"/>
                  </a:lnTo>
                  <a:lnTo>
                    <a:pt x="222994" y="128597"/>
                  </a:lnTo>
                  <a:close/>
                </a:path>
                <a:path w="671194" h="158114">
                  <a:moveTo>
                    <a:pt x="312089" y="55235"/>
                  </a:moveTo>
                  <a:lnTo>
                    <a:pt x="190331" y="55235"/>
                  </a:lnTo>
                  <a:lnTo>
                    <a:pt x="190331" y="128768"/>
                  </a:lnTo>
                  <a:lnTo>
                    <a:pt x="222677" y="128768"/>
                  </a:lnTo>
                  <a:lnTo>
                    <a:pt x="222994" y="128597"/>
                  </a:lnTo>
                  <a:lnTo>
                    <a:pt x="312089" y="128597"/>
                  </a:lnTo>
                  <a:lnTo>
                    <a:pt x="312089" y="119363"/>
                  </a:lnTo>
                  <a:lnTo>
                    <a:pt x="203157" y="119363"/>
                  </a:lnTo>
                  <a:lnTo>
                    <a:pt x="203157" y="107050"/>
                  </a:lnTo>
                  <a:lnTo>
                    <a:pt x="312089" y="107050"/>
                  </a:lnTo>
                  <a:lnTo>
                    <a:pt x="312089" y="97987"/>
                  </a:lnTo>
                  <a:lnTo>
                    <a:pt x="203157" y="97987"/>
                  </a:lnTo>
                  <a:lnTo>
                    <a:pt x="203157" y="85845"/>
                  </a:lnTo>
                  <a:lnTo>
                    <a:pt x="312089" y="85845"/>
                  </a:lnTo>
                  <a:lnTo>
                    <a:pt x="312089" y="76782"/>
                  </a:lnTo>
                  <a:lnTo>
                    <a:pt x="203157" y="76782"/>
                  </a:lnTo>
                  <a:lnTo>
                    <a:pt x="203157" y="64811"/>
                  </a:lnTo>
                  <a:lnTo>
                    <a:pt x="312089" y="64811"/>
                  </a:lnTo>
                  <a:lnTo>
                    <a:pt x="312089" y="55235"/>
                  </a:lnTo>
                  <a:close/>
                </a:path>
                <a:path w="671194" h="158114">
                  <a:moveTo>
                    <a:pt x="312089" y="128597"/>
                  </a:moveTo>
                  <a:lnTo>
                    <a:pt x="222994" y="128597"/>
                  </a:lnTo>
                  <a:lnTo>
                    <a:pt x="223254" y="128768"/>
                  </a:lnTo>
                  <a:lnTo>
                    <a:pt x="312089" y="128768"/>
                  </a:lnTo>
                  <a:lnTo>
                    <a:pt x="312089" y="128597"/>
                  </a:lnTo>
                  <a:close/>
                </a:path>
                <a:path w="671194" h="158114">
                  <a:moveTo>
                    <a:pt x="312089" y="107050"/>
                  </a:moveTo>
                  <a:lnTo>
                    <a:pt x="298921" y="107050"/>
                  </a:lnTo>
                  <a:lnTo>
                    <a:pt x="298921" y="119363"/>
                  </a:lnTo>
                  <a:lnTo>
                    <a:pt x="312089" y="119363"/>
                  </a:lnTo>
                  <a:lnTo>
                    <a:pt x="312089" y="107050"/>
                  </a:lnTo>
                  <a:close/>
                </a:path>
                <a:path w="671194" h="158114">
                  <a:moveTo>
                    <a:pt x="312089" y="85845"/>
                  </a:moveTo>
                  <a:lnTo>
                    <a:pt x="298921" y="85845"/>
                  </a:lnTo>
                  <a:lnTo>
                    <a:pt x="298921" y="97987"/>
                  </a:lnTo>
                  <a:lnTo>
                    <a:pt x="312089" y="97987"/>
                  </a:lnTo>
                  <a:lnTo>
                    <a:pt x="312089" y="85845"/>
                  </a:lnTo>
                  <a:close/>
                </a:path>
                <a:path w="671194" h="158114">
                  <a:moveTo>
                    <a:pt x="312089" y="64811"/>
                  </a:moveTo>
                  <a:lnTo>
                    <a:pt x="298921" y="64811"/>
                  </a:lnTo>
                  <a:lnTo>
                    <a:pt x="298921" y="76782"/>
                  </a:lnTo>
                  <a:lnTo>
                    <a:pt x="312089" y="76782"/>
                  </a:lnTo>
                  <a:lnTo>
                    <a:pt x="312089" y="64811"/>
                  </a:lnTo>
                  <a:close/>
                </a:path>
                <a:path w="671194" h="158114">
                  <a:moveTo>
                    <a:pt x="419824" y="146211"/>
                  </a:moveTo>
                  <a:lnTo>
                    <a:pt x="421534" y="149460"/>
                  </a:lnTo>
                  <a:lnTo>
                    <a:pt x="423244" y="154077"/>
                  </a:lnTo>
                  <a:lnTo>
                    <a:pt x="423757" y="157327"/>
                  </a:lnTo>
                  <a:lnTo>
                    <a:pt x="433213" y="157300"/>
                  </a:lnTo>
                  <a:lnTo>
                    <a:pt x="458471" y="150315"/>
                  </a:lnTo>
                  <a:lnTo>
                    <a:pt x="458471" y="146553"/>
                  </a:lnTo>
                  <a:lnTo>
                    <a:pt x="430084" y="146553"/>
                  </a:lnTo>
                  <a:lnTo>
                    <a:pt x="419824" y="146211"/>
                  </a:lnTo>
                  <a:close/>
                </a:path>
                <a:path w="671194" h="158114">
                  <a:moveTo>
                    <a:pt x="380321" y="118850"/>
                  </a:moveTo>
                  <a:lnTo>
                    <a:pt x="371599" y="126374"/>
                  </a:lnTo>
                  <a:lnTo>
                    <a:pt x="379492" y="131609"/>
                  </a:lnTo>
                  <a:lnTo>
                    <a:pt x="387289" y="137468"/>
                  </a:lnTo>
                  <a:lnTo>
                    <a:pt x="394253" y="143424"/>
                  </a:lnTo>
                  <a:lnTo>
                    <a:pt x="399645" y="148947"/>
                  </a:lnTo>
                  <a:lnTo>
                    <a:pt x="409050" y="140397"/>
                  </a:lnTo>
                  <a:lnTo>
                    <a:pt x="403455" y="135034"/>
                  </a:lnTo>
                  <a:lnTo>
                    <a:pt x="396224" y="129303"/>
                  </a:lnTo>
                  <a:lnTo>
                    <a:pt x="388225" y="123732"/>
                  </a:lnTo>
                  <a:lnTo>
                    <a:pt x="380321" y="118850"/>
                  </a:lnTo>
                  <a:close/>
                </a:path>
                <a:path w="671194" h="158114">
                  <a:moveTo>
                    <a:pt x="458471" y="97793"/>
                  </a:moveTo>
                  <a:lnTo>
                    <a:pt x="446159" y="98101"/>
                  </a:lnTo>
                  <a:lnTo>
                    <a:pt x="446159" y="145527"/>
                  </a:lnTo>
                  <a:lnTo>
                    <a:pt x="445304" y="146211"/>
                  </a:lnTo>
                  <a:lnTo>
                    <a:pt x="439660" y="146553"/>
                  </a:lnTo>
                  <a:lnTo>
                    <a:pt x="458471" y="146553"/>
                  </a:lnTo>
                  <a:lnTo>
                    <a:pt x="458471" y="97793"/>
                  </a:lnTo>
                  <a:close/>
                </a:path>
                <a:path w="671194" h="158114">
                  <a:moveTo>
                    <a:pt x="446159" y="108589"/>
                  </a:moveTo>
                  <a:lnTo>
                    <a:pt x="344238" y="108589"/>
                  </a:lnTo>
                  <a:lnTo>
                    <a:pt x="344238" y="119192"/>
                  </a:lnTo>
                  <a:lnTo>
                    <a:pt x="379924" y="119192"/>
                  </a:lnTo>
                  <a:lnTo>
                    <a:pt x="380321" y="118850"/>
                  </a:lnTo>
                  <a:lnTo>
                    <a:pt x="446159" y="118850"/>
                  </a:lnTo>
                  <a:lnTo>
                    <a:pt x="446159" y="108589"/>
                  </a:lnTo>
                  <a:close/>
                </a:path>
                <a:path w="671194" h="158114">
                  <a:moveTo>
                    <a:pt x="446159" y="118850"/>
                  </a:moveTo>
                  <a:lnTo>
                    <a:pt x="380321" y="118850"/>
                  </a:lnTo>
                  <a:lnTo>
                    <a:pt x="380874" y="119192"/>
                  </a:lnTo>
                  <a:lnTo>
                    <a:pt x="446159" y="119192"/>
                  </a:lnTo>
                  <a:lnTo>
                    <a:pt x="446159" y="118850"/>
                  </a:lnTo>
                  <a:close/>
                </a:path>
                <a:path w="671194" h="158114">
                  <a:moveTo>
                    <a:pt x="499513" y="108589"/>
                  </a:moveTo>
                  <a:lnTo>
                    <a:pt x="458471" y="108589"/>
                  </a:lnTo>
                  <a:lnTo>
                    <a:pt x="458471" y="119192"/>
                  </a:lnTo>
                  <a:lnTo>
                    <a:pt x="499513" y="119192"/>
                  </a:lnTo>
                  <a:lnTo>
                    <a:pt x="499513" y="108589"/>
                  </a:lnTo>
                  <a:close/>
                </a:path>
                <a:path w="671194" h="158114">
                  <a:moveTo>
                    <a:pt x="479950" y="88582"/>
                  </a:moveTo>
                  <a:lnTo>
                    <a:pt x="478821" y="88582"/>
                  </a:lnTo>
                  <a:lnTo>
                    <a:pt x="478137" y="97303"/>
                  </a:lnTo>
                  <a:lnTo>
                    <a:pt x="475690" y="97364"/>
                  </a:lnTo>
                  <a:lnTo>
                    <a:pt x="477726" y="98556"/>
                  </a:lnTo>
                  <a:lnTo>
                    <a:pt x="485320" y="103972"/>
                  </a:lnTo>
                  <a:lnTo>
                    <a:pt x="493015" y="96619"/>
                  </a:lnTo>
                  <a:lnTo>
                    <a:pt x="485320" y="91553"/>
                  </a:lnTo>
                  <a:lnTo>
                    <a:pt x="479950" y="88582"/>
                  </a:lnTo>
                  <a:close/>
                </a:path>
                <a:path w="671194" h="158114">
                  <a:moveTo>
                    <a:pt x="415206" y="89509"/>
                  </a:moveTo>
                  <a:lnTo>
                    <a:pt x="351078" y="89950"/>
                  </a:lnTo>
                  <a:lnTo>
                    <a:pt x="351591" y="100039"/>
                  </a:lnTo>
                  <a:lnTo>
                    <a:pt x="446159" y="98101"/>
                  </a:lnTo>
                  <a:lnTo>
                    <a:pt x="446159" y="97474"/>
                  </a:lnTo>
                  <a:lnTo>
                    <a:pt x="471282" y="97474"/>
                  </a:lnTo>
                  <a:lnTo>
                    <a:pt x="475690" y="97364"/>
                  </a:lnTo>
                  <a:lnTo>
                    <a:pt x="468176" y="92964"/>
                  </a:lnTo>
                  <a:lnTo>
                    <a:pt x="466222" y="92002"/>
                  </a:lnTo>
                  <a:lnTo>
                    <a:pt x="415206" y="92002"/>
                  </a:lnTo>
                  <a:lnTo>
                    <a:pt x="415206" y="89509"/>
                  </a:lnTo>
                  <a:close/>
                </a:path>
                <a:path w="671194" h="158114">
                  <a:moveTo>
                    <a:pt x="458471" y="97474"/>
                  </a:moveTo>
                  <a:lnTo>
                    <a:pt x="446159" y="97474"/>
                  </a:lnTo>
                  <a:lnTo>
                    <a:pt x="446159" y="98101"/>
                  </a:lnTo>
                  <a:lnTo>
                    <a:pt x="458471" y="97793"/>
                  </a:lnTo>
                  <a:lnTo>
                    <a:pt x="458471" y="97474"/>
                  </a:lnTo>
                  <a:close/>
                </a:path>
                <a:path w="671194" h="158114">
                  <a:moveTo>
                    <a:pt x="471282" y="97474"/>
                  </a:moveTo>
                  <a:lnTo>
                    <a:pt x="458471" y="97474"/>
                  </a:lnTo>
                  <a:lnTo>
                    <a:pt x="458471" y="97793"/>
                  </a:lnTo>
                  <a:lnTo>
                    <a:pt x="471282" y="97474"/>
                  </a:lnTo>
                  <a:close/>
                </a:path>
                <a:path w="671194" h="158114">
                  <a:moveTo>
                    <a:pt x="478821" y="88582"/>
                  </a:moveTo>
                  <a:lnTo>
                    <a:pt x="459901" y="88889"/>
                  </a:lnTo>
                  <a:lnTo>
                    <a:pt x="468176" y="92964"/>
                  </a:lnTo>
                  <a:lnTo>
                    <a:pt x="475690" y="97364"/>
                  </a:lnTo>
                  <a:lnTo>
                    <a:pt x="478137" y="97303"/>
                  </a:lnTo>
                  <a:lnTo>
                    <a:pt x="478821" y="88582"/>
                  </a:lnTo>
                  <a:close/>
                </a:path>
                <a:path w="671194" h="158114">
                  <a:moveTo>
                    <a:pt x="427861" y="89351"/>
                  </a:moveTo>
                  <a:lnTo>
                    <a:pt x="415206" y="89509"/>
                  </a:lnTo>
                  <a:lnTo>
                    <a:pt x="415206" y="92002"/>
                  </a:lnTo>
                  <a:lnTo>
                    <a:pt x="427861" y="92002"/>
                  </a:lnTo>
                  <a:lnTo>
                    <a:pt x="427861" y="89351"/>
                  </a:lnTo>
                  <a:close/>
                </a:path>
                <a:path w="671194" h="158114">
                  <a:moveTo>
                    <a:pt x="459901" y="88889"/>
                  </a:moveTo>
                  <a:lnTo>
                    <a:pt x="427861" y="89351"/>
                  </a:lnTo>
                  <a:lnTo>
                    <a:pt x="427861" y="92002"/>
                  </a:lnTo>
                  <a:lnTo>
                    <a:pt x="466222" y="92002"/>
                  </a:lnTo>
                  <a:lnTo>
                    <a:pt x="459901" y="88889"/>
                  </a:lnTo>
                  <a:close/>
                </a:path>
                <a:path w="671194" h="158114">
                  <a:moveTo>
                    <a:pt x="427861" y="342"/>
                  </a:moveTo>
                  <a:lnTo>
                    <a:pt x="415206" y="342"/>
                  </a:lnTo>
                  <a:lnTo>
                    <a:pt x="415206" y="89509"/>
                  </a:lnTo>
                  <a:lnTo>
                    <a:pt x="427861" y="89351"/>
                  </a:lnTo>
                  <a:lnTo>
                    <a:pt x="427861" y="342"/>
                  </a:lnTo>
                  <a:close/>
                </a:path>
                <a:path w="671194" h="158114">
                  <a:moveTo>
                    <a:pt x="454538" y="77124"/>
                  </a:moveTo>
                  <a:lnTo>
                    <a:pt x="447185" y="83622"/>
                  </a:lnTo>
                  <a:lnTo>
                    <a:pt x="457664" y="87788"/>
                  </a:lnTo>
                  <a:lnTo>
                    <a:pt x="459901" y="88889"/>
                  </a:lnTo>
                  <a:lnTo>
                    <a:pt x="478821" y="88582"/>
                  </a:lnTo>
                  <a:lnTo>
                    <a:pt x="479950" y="88582"/>
                  </a:lnTo>
                  <a:lnTo>
                    <a:pt x="475700" y="86230"/>
                  </a:lnTo>
                  <a:lnTo>
                    <a:pt x="465119" y="81228"/>
                  </a:lnTo>
                  <a:lnTo>
                    <a:pt x="454538" y="77124"/>
                  </a:lnTo>
                  <a:close/>
                </a:path>
                <a:path w="671194" h="158114">
                  <a:moveTo>
                    <a:pt x="415206" y="33346"/>
                  </a:moveTo>
                  <a:lnTo>
                    <a:pt x="362365" y="33346"/>
                  </a:lnTo>
                  <a:lnTo>
                    <a:pt x="362365" y="80031"/>
                  </a:lnTo>
                  <a:lnTo>
                    <a:pt x="415206" y="80031"/>
                  </a:lnTo>
                  <a:lnTo>
                    <a:pt x="415206" y="71310"/>
                  </a:lnTo>
                  <a:lnTo>
                    <a:pt x="374507" y="71310"/>
                  </a:lnTo>
                  <a:lnTo>
                    <a:pt x="374507" y="60707"/>
                  </a:lnTo>
                  <a:lnTo>
                    <a:pt x="415206" y="60707"/>
                  </a:lnTo>
                  <a:lnTo>
                    <a:pt x="415206" y="52328"/>
                  </a:lnTo>
                  <a:lnTo>
                    <a:pt x="374507" y="52328"/>
                  </a:lnTo>
                  <a:lnTo>
                    <a:pt x="374507" y="41896"/>
                  </a:lnTo>
                  <a:lnTo>
                    <a:pt x="415206" y="41896"/>
                  </a:lnTo>
                  <a:lnTo>
                    <a:pt x="415206" y="33346"/>
                  </a:lnTo>
                  <a:close/>
                </a:path>
                <a:path w="671194" h="158114">
                  <a:moveTo>
                    <a:pt x="482070" y="33346"/>
                  </a:moveTo>
                  <a:lnTo>
                    <a:pt x="427861" y="33346"/>
                  </a:lnTo>
                  <a:lnTo>
                    <a:pt x="427861" y="41896"/>
                  </a:lnTo>
                  <a:lnTo>
                    <a:pt x="469587" y="41896"/>
                  </a:lnTo>
                  <a:lnTo>
                    <a:pt x="469587" y="52328"/>
                  </a:lnTo>
                  <a:lnTo>
                    <a:pt x="427861" y="52328"/>
                  </a:lnTo>
                  <a:lnTo>
                    <a:pt x="427861" y="60707"/>
                  </a:lnTo>
                  <a:lnTo>
                    <a:pt x="469587" y="60707"/>
                  </a:lnTo>
                  <a:lnTo>
                    <a:pt x="469587" y="71310"/>
                  </a:lnTo>
                  <a:lnTo>
                    <a:pt x="427861" y="71310"/>
                  </a:lnTo>
                  <a:lnTo>
                    <a:pt x="427861" y="80031"/>
                  </a:lnTo>
                  <a:lnTo>
                    <a:pt x="451248" y="80031"/>
                  </a:lnTo>
                  <a:lnTo>
                    <a:pt x="454538" y="77124"/>
                  </a:lnTo>
                  <a:lnTo>
                    <a:pt x="482070" y="77124"/>
                  </a:lnTo>
                  <a:lnTo>
                    <a:pt x="482070" y="33346"/>
                  </a:lnTo>
                  <a:close/>
                </a:path>
                <a:path w="671194" h="158114">
                  <a:moveTo>
                    <a:pt x="482070" y="77124"/>
                  </a:moveTo>
                  <a:lnTo>
                    <a:pt x="454538" y="77124"/>
                  </a:lnTo>
                  <a:lnTo>
                    <a:pt x="462033" y="80031"/>
                  </a:lnTo>
                  <a:lnTo>
                    <a:pt x="482070" y="80031"/>
                  </a:lnTo>
                  <a:lnTo>
                    <a:pt x="482070" y="77124"/>
                  </a:lnTo>
                  <a:close/>
                </a:path>
                <a:path w="671194" h="158114">
                  <a:moveTo>
                    <a:pt x="415206" y="13338"/>
                  </a:moveTo>
                  <a:lnTo>
                    <a:pt x="349197" y="13338"/>
                  </a:lnTo>
                  <a:lnTo>
                    <a:pt x="349197" y="23599"/>
                  </a:lnTo>
                  <a:lnTo>
                    <a:pt x="415206" y="23599"/>
                  </a:lnTo>
                  <a:lnTo>
                    <a:pt x="415206" y="13338"/>
                  </a:lnTo>
                  <a:close/>
                </a:path>
                <a:path w="671194" h="158114">
                  <a:moveTo>
                    <a:pt x="492502" y="13338"/>
                  </a:moveTo>
                  <a:lnTo>
                    <a:pt x="427861" y="13338"/>
                  </a:lnTo>
                  <a:lnTo>
                    <a:pt x="427861" y="23599"/>
                  </a:lnTo>
                  <a:lnTo>
                    <a:pt x="492502" y="23599"/>
                  </a:lnTo>
                  <a:lnTo>
                    <a:pt x="492502" y="13338"/>
                  </a:lnTo>
                  <a:close/>
                </a:path>
                <a:path w="671194" h="158114">
                  <a:moveTo>
                    <a:pt x="666246" y="7524"/>
                  </a:moveTo>
                  <a:lnTo>
                    <a:pt x="523283" y="7524"/>
                  </a:lnTo>
                  <a:lnTo>
                    <a:pt x="523283" y="157498"/>
                  </a:lnTo>
                  <a:lnTo>
                    <a:pt x="535767" y="157498"/>
                  </a:lnTo>
                  <a:lnTo>
                    <a:pt x="535767" y="149118"/>
                  </a:lnTo>
                  <a:lnTo>
                    <a:pt x="531492" y="149118"/>
                  </a:lnTo>
                  <a:lnTo>
                    <a:pt x="531492" y="137319"/>
                  </a:lnTo>
                  <a:lnTo>
                    <a:pt x="535767" y="137319"/>
                  </a:lnTo>
                  <a:lnTo>
                    <a:pt x="535767" y="18981"/>
                  </a:lnTo>
                  <a:lnTo>
                    <a:pt x="666246" y="18981"/>
                  </a:lnTo>
                  <a:lnTo>
                    <a:pt x="666246" y="7524"/>
                  </a:lnTo>
                  <a:close/>
                </a:path>
                <a:path w="671194" h="158114">
                  <a:moveTo>
                    <a:pt x="535767" y="137319"/>
                  </a:moveTo>
                  <a:lnTo>
                    <a:pt x="531492" y="137319"/>
                  </a:lnTo>
                  <a:lnTo>
                    <a:pt x="531492" y="149118"/>
                  </a:lnTo>
                  <a:lnTo>
                    <a:pt x="535767" y="149118"/>
                  </a:lnTo>
                  <a:lnTo>
                    <a:pt x="535767" y="137319"/>
                  </a:lnTo>
                  <a:close/>
                </a:path>
                <a:path w="671194" h="158114">
                  <a:moveTo>
                    <a:pt x="670692" y="137319"/>
                  </a:moveTo>
                  <a:lnTo>
                    <a:pt x="535767" y="137319"/>
                  </a:lnTo>
                  <a:lnTo>
                    <a:pt x="535767" y="149118"/>
                  </a:lnTo>
                  <a:lnTo>
                    <a:pt x="670692" y="149118"/>
                  </a:lnTo>
                  <a:lnTo>
                    <a:pt x="670692" y="137319"/>
                  </a:lnTo>
                  <a:close/>
                </a:path>
                <a:path w="671194" h="158114">
                  <a:moveTo>
                    <a:pt x="595449" y="80373"/>
                  </a:moveTo>
                  <a:lnTo>
                    <a:pt x="550473" y="80373"/>
                  </a:lnTo>
                  <a:lnTo>
                    <a:pt x="550473" y="124493"/>
                  </a:lnTo>
                  <a:lnTo>
                    <a:pt x="595449" y="124493"/>
                  </a:lnTo>
                  <a:lnTo>
                    <a:pt x="595449" y="115088"/>
                  </a:lnTo>
                  <a:lnTo>
                    <a:pt x="561418" y="115088"/>
                  </a:lnTo>
                  <a:lnTo>
                    <a:pt x="561418" y="89779"/>
                  </a:lnTo>
                  <a:lnTo>
                    <a:pt x="595449" y="89779"/>
                  </a:lnTo>
                  <a:lnTo>
                    <a:pt x="595449" y="80373"/>
                  </a:lnTo>
                  <a:close/>
                </a:path>
                <a:path w="671194" h="158114">
                  <a:moveTo>
                    <a:pt x="653249" y="80373"/>
                  </a:moveTo>
                  <a:lnTo>
                    <a:pt x="607077" y="80373"/>
                  </a:lnTo>
                  <a:lnTo>
                    <a:pt x="607077" y="124493"/>
                  </a:lnTo>
                  <a:lnTo>
                    <a:pt x="653249" y="124493"/>
                  </a:lnTo>
                  <a:lnTo>
                    <a:pt x="653249" y="115088"/>
                  </a:lnTo>
                  <a:lnTo>
                    <a:pt x="618022" y="115088"/>
                  </a:lnTo>
                  <a:lnTo>
                    <a:pt x="618022" y="89779"/>
                  </a:lnTo>
                  <a:lnTo>
                    <a:pt x="653249" y="89779"/>
                  </a:lnTo>
                  <a:lnTo>
                    <a:pt x="653249" y="80373"/>
                  </a:lnTo>
                  <a:close/>
                </a:path>
                <a:path w="671194" h="158114">
                  <a:moveTo>
                    <a:pt x="595449" y="89779"/>
                  </a:moveTo>
                  <a:lnTo>
                    <a:pt x="584162" y="89779"/>
                  </a:lnTo>
                  <a:lnTo>
                    <a:pt x="584162" y="115088"/>
                  </a:lnTo>
                  <a:lnTo>
                    <a:pt x="595449" y="115088"/>
                  </a:lnTo>
                  <a:lnTo>
                    <a:pt x="595449" y="89779"/>
                  </a:lnTo>
                  <a:close/>
                </a:path>
                <a:path w="671194" h="158114">
                  <a:moveTo>
                    <a:pt x="653249" y="89779"/>
                  </a:moveTo>
                  <a:lnTo>
                    <a:pt x="641963" y="89779"/>
                  </a:lnTo>
                  <a:lnTo>
                    <a:pt x="641963" y="115088"/>
                  </a:lnTo>
                  <a:lnTo>
                    <a:pt x="653249" y="115088"/>
                  </a:lnTo>
                  <a:lnTo>
                    <a:pt x="653249" y="89779"/>
                  </a:lnTo>
                  <a:close/>
                </a:path>
                <a:path w="671194" h="158114">
                  <a:moveTo>
                    <a:pt x="633241" y="30610"/>
                  </a:moveTo>
                  <a:lnTo>
                    <a:pt x="569284" y="30610"/>
                  </a:lnTo>
                  <a:lnTo>
                    <a:pt x="569284" y="68745"/>
                  </a:lnTo>
                  <a:lnTo>
                    <a:pt x="633241" y="68745"/>
                  </a:lnTo>
                  <a:lnTo>
                    <a:pt x="633241" y="59510"/>
                  </a:lnTo>
                  <a:lnTo>
                    <a:pt x="581255" y="59510"/>
                  </a:lnTo>
                  <a:lnTo>
                    <a:pt x="581255" y="39844"/>
                  </a:lnTo>
                  <a:lnTo>
                    <a:pt x="633241" y="39844"/>
                  </a:lnTo>
                  <a:lnTo>
                    <a:pt x="633241" y="30610"/>
                  </a:lnTo>
                  <a:close/>
                </a:path>
                <a:path w="671194" h="158114">
                  <a:moveTo>
                    <a:pt x="633241" y="39844"/>
                  </a:moveTo>
                  <a:lnTo>
                    <a:pt x="620587" y="39844"/>
                  </a:lnTo>
                  <a:lnTo>
                    <a:pt x="620587" y="59510"/>
                  </a:lnTo>
                  <a:lnTo>
                    <a:pt x="633241" y="59510"/>
                  </a:lnTo>
                  <a:lnTo>
                    <a:pt x="633241" y="39844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46"/>
            <p:cNvSpPr/>
            <p:nvPr/>
          </p:nvSpPr>
          <p:spPr>
            <a:xfrm>
              <a:off x="8238759" y="2910819"/>
              <a:ext cx="404731" cy="95888"/>
            </a:xfrm>
            <a:custGeom>
              <a:avLst/>
              <a:gdLst/>
              <a:ahLst/>
              <a:cxnLst/>
              <a:rect l="l" t="t" r="r" b="b"/>
              <a:pathLst>
                <a:path w="667384" h="158114">
                  <a:moveTo>
                    <a:pt x="101236" y="144672"/>
                  </a:moveTo>
                  <a:lnTo>
                    <a:pt x="102946" y="148092"/>
                  </a:lnTo>
                  <a:lnTo>
                    <a:pt x="104998" y="153906"/>
                  </a:lnTo>
                  <a:lnTo>
                    <a:pt x="105511" y="157327"/>
                  </a:lnTo>
                  <a:lnTo>
                    <a:pt x="115275" y="157244"/>
                  </a:lnTo>
                  <a:lnTo>
                    <a:pt x="141936" y="148947"/>
                  </a:lnTo>
                  <a:lnTo>
                    <a:pt x="141936" y="145185"/>
                  </a:lnTo>
                  <a:lnTo>
                    <a:pt x="112352" y="145185"/>
                  </a:lnTo>
                  <a:lnTo>
                    <a:pt x="101236" y="144672"/>
                  </a:lnTo>
                  <a:close/>
                </a:path>
                <a:path w="667384" h="158114">
                  <a:moveTo>
                    <a:pt x="41036" y="46001"/>
                  </a:moveTo>
                  <a:lnTo>
                    <a:pt x="7353" y="46001"/>
                  </a:lnTo>
                  <a:lnTo>
                    <a:pt x="7353" y="156985"/>
                  </a:lnTo>
                  <a:lnTo>
                    <a:pt x="19494" y="156985"/>
                  </a:lnTo>
                  <a:lnTo>
                    <a:pt x="19494" y="57458"/>
                  </a:lnTo>
                  <a:lnTo>
                    <a:pt x="49923" y="57458"/>
                  </a:lnTo>
                  <a:lnTo>
                    <a:pt x="50447" y="54380"/>
                  </a:lnTo>
                  <a:lnTo>
                    <a:pt x="129623" y="54380"/>
                  </a:lnTo>
                  <a:lnTo>
                    <a:pt x="129623" y="49250"/>
                  </a:lnTo>
                  <a:lnTo>
                    <a:pt x="41896" y="49250"/>
                  </a:lnTo>
                  <a:lnTo>
                    <a:pt x="41036" y="46001"/>
                  </a:lnTo>
                  <a:close/>
                </a:path>
                <a:path w="667384" h="158114">
                  <a:moveTo>
                    <a:pt x="48908" y="96790"/>
                  </a:moveTo>
                  <a:lnTo>
                    <a:pt x="42067" y="96790"/>
                  </a:lnTo>
                  <a:lnTo>
                    <a:pt x="42067" y="149289"/>
                  </a:lnTo>
                  <a:lnTo>
                    <a:pt x="53525" y="149289"/>
                  </a:lnTo>
                  <a:lnTo>
                    <a:pt x="53525" y="138858"/>
                  </a:lnTo>
                  <a:lnTo>
                    <a:pt x="48908" y="138858"/>
                  </a:lnTo>
                  <a:lnTo>
                    <a:pt x="48908" y="128768"/>
                  </a:lnTo>
                  <a:lnTo>
                    <a:pt x="53525" y="128768"/>
                  </a:lnTo>
                  <a:lnTo>
                    <a:pt x="53525" y="106879"/>
                  </a:lnTo>
                  <a:lnTo>
                    <a:pt x="48908" y="106879"/>
                  </a:lnTo>
                  <a:lnTo>
                    <a:pt x="48908" y="96790"/>
                  </a:lnTo>
                  <a:close/>
                </a:path>
                <a:path w="667384" h="158114">
                  <a:moveTo>
                    <a:pt x="136464" y="46001"/>
                  </a:moveTo>
                  <a:lnTo>
                    <a:pt x="129623" y="46001"/>
                  </a:lnTo>
                  <a:lnTo>
                    <a:pt x="129623" y="143988"/>
                  </a:lnTo>
                  <a:lnTo>
                    <a:pt x="128768" y="144843"/>
                  </a:lnTo>
                  <a:lnTo>
                    <a:pt x="125690" y="144843"/>
                  </a:lnTo>
                  <a:lnTo>
                    <a:pt x="122612" y="145014"/>
                  </a:lnTo>
                  <a:lnTo>
                    <a:pt x="112352" y="145185"/>
                  </a:lnTo>
                  <a:lnTo>
                    <a:pt x="141936" y="145185"/>
                  </a:lnTo>
                  <a:lnTo>
                    <a:pt x="141936" y="57458"/>
                  </a:lnTo>
                  <a:lnTo>
                    <a:pt x="136464" y="57458"/>
                  </a:lnTo>
                  <a:lnTo>
                    <a:pt x="136464" y="46001"/>
                  </a:lnTo>
                  <a:close/>
                </a:path>
                <a:path w="667384" h="158114">
                  <a:moveTo>
                    <a:pt x="53525" y="128768"/>
                  </a:moveTo>
                  <a:lnTo>
                    <a:pt x="48908" y="128768"/>
                  </a:lnTo>
                  <a:lnTo>
                    <a:pt x="48908" y="138858"/>
                  </a:lnTo>
                  <a:lnTo>
                    <a:pt x="53525" y="138858"/>
                  </a:lnTo>
                  <a:lnTo>
                    <a:pt x="53525" y="128768"/>
                  </a:lnTo>
                  <a:close/>
                </a:path>
                <a:path w="667384" h="158114">
                  <a:moveTo>
                    <a:pt x="107050" y="96790"/>
                  </a:moveTo>
                  <a:lnTo>
                    <a:pt x="53525" y="96790"/>
                  </a:lnTo>
                  <a:lnTo>
                    <a:pt x="53525" y="106879"/>
                  </a:lnTo>
                  <a:lnTo>
                    <a:pt x="95422" y="106879"/>
                  </a:lnTo>
                  <a:lnTo>
                    <a:pt x="95422" y="128768"/>
                  </a:lnTo>
                  <a:lnTo>
                    <a:pt x="53525" y="128768"/>
                  </a:lnTo>
                  <a:lnTo>
                    <a:pt x="53525" y="138858"/>
                  </a:lnTo>
                  <a:lnTo>
                    <a:pt x="107050" y="138858"/>
                  </a:lnTo>
                  <a:lnTo>
                    <a:pt x="107050" y="96790"/>
                  </a:lnTo>
                  <a:close/>
                </a:path>
                <a:path w="667384" h="158114">
                  <a:moveTo>
                    <a:pt x="53525" y="96790"/>
                  </a:moveTo>
                  <a:lnTo>
                    <a:pt x="48908" y="96790"/>
                  </a:lnTo>
                  <a:lnTo>
                    <a:pt x="48908" y="106879"/>
                  </a:lnTo>
                  <a:lnTo>
                    <a:pt x="53525" y="106879"/>
                  </a:lnTo>
                  <a:lnTo>
                    <a:pt x="53525" y="96790"/>
                  </a:lnTo>
                  <a:close/>
                </a:path>
                <a:path w="667384" h="158114">
                  <a:moveTo>
                    <a:pt x="62075" y="54380"/>
                  </a:moveTo>
                  <a:lnTo>
                    <a:pt x="50447" y="54380"/>
                  </a:lnTo>
                  <a:lnTo>
                    <a:pt x="48440" y="66169"/>
                  </a:lnTo>
                  <a:lnTo>
                    <a:pt x="43628" y="74944"/>
                  </a:lnTo>
                  <a:lnTo>
                    <a:pt x="34743" y="81218"/>
                  </a:lnTo>
                  <a:lnTo>
                    <a:pt x="20520" y="85503"/>
                  </a:lnTo>
                  <a:lnTo>
                    <a:pt x="22744" y="87555"/>
                  </a:lnTo>
                  <a:lnTo>
                    <a:pt x="25651" y="92002"/>
                  </a:lnTo>
                  <a:lnTo>
                    <a:pt x="26848" y="94738"/>
                  </a:lnTo>
                  <a:lnTo>
                    <a:pt x="43222" y="88913"/>
                  </a:lnTo>
                  <a:lnTo>
                    <a:pt x="53696" y="80587"/>
                  </a:lnTo>
                  <a:lnTo>
                    <a:pt x="59553" y="69247"/>
                  </a:lnTo>
                  <a:lnTo>
                    <a:pt x="62075" y="54380"/>
                  </a:lnTo>
                  <a:close/>
                </a:path>
                <a:path w="667384" h="158114">
                  <a:moveTo>
                    <a:pt x="93541" y="54380"/>
                  </a:moveTo>
                  <a:lnTo>
                    <a:pt x="82254" y="54380"/>
                  </a:lnTo>
                  <a:lnTo>
                    <a:pt x="82254" y="85161"/>
                  </a:lnTo>
                  <a:lnTo>
                    <a:pt x="84990" y="87897"/>
                  </a:lnTo>
                  <a:lnTo>
                    <a:pt x="124151" y="87897"/>
                  </a:lnTo>
                  <a:lnTo>
                    <a:pt x="127229" y="84477"/>
                  </a:lnTo>
                  <a:lnTo>
                    <a:pt x="127711" y="77979"/>
                  </a:lnTo>
                  <a:lnTo>
                    <a:pt x="94225" y="77979"/>
                  </a:lnTo>
                  <a:lnTo>
                    <a:pt x="93541" y="77637"/>
                  </a:lnTo>
                  <a:lnTo>
                    <a:pt x="93541" y="54380"/>
                  </a:lnTo>
                  <a:close/>
                </a:path>
                <a:path w="667384" h="158114">
                  <a:moveTo>
                    <a:pt x="118337" y="66693"/>
                  </a:moveTo>
                  <a:lnTo>
                    <a:pt x="117824" y="76953"/>
                  </a:lnTo>
                  <a:lnTo>
                    <a:pt x="117140" y="77979"/>
                  </a:lnTo>
                  <a:lnTo>
                    <a:pt x="127711" y="77979"/>
                  </a:lnTo>
                  <a:lnTo>
                    <a:pt x="128255" y="70626"/>
                  </a:lnTo>
                  <a:lnTo>
                    <a:pt x="125177" y="69942"/>
                  </a:lnTo>
                  <a:lnTo>
                    <a:pt x="120560" y="68403"/>
                  </a:lnTo>
                  <a:lnTo>
                    <a:pt x="118337" y="66693"/>
                  </a:lnTo>
                  <a:close/>
                </a:path>
                <a:path w="667384" h="158114">
                  <a:moveTo>
                    <a:pt x="82254" y="54380"/>
                  </a:moveTo>
                  <a:lnTo>
                    <a:pt x="62075" y="54380"/>
                  </a:lnTo>
                  <a:lnTo>
                    <a:pt x="61553" y="57458"/>
                  </a:lnTo>
                  <a:lnTo>
                    <a:pt x="82254" y="57458"/>
                  </a:lnTo>
                  <a:lnTo>
                    <a:pt x="82254" y="54380"/>
                  </a:lnTo>
                  <a:close/>
                </a:path>
                <a:path w="667384" h="158114">
                  <a:moveTo>
                    <a:pt x="129623" y="54380"/>
                  </a:moveTo>
                  <a:lnTo>
                    <a:pt x="93541" y="54380"/>
                  </a:lnTo>
                  <a:lnTo>
                    <a:pt x="93541" y="57458"/>
                  </a:lnTo>
                  <a:lnTo>
                    <a:pt x="129623" y="57458"/>
                  </a:lnTo>
                  <a:lnTo>
                    <a:pt x="129623" y="54380"/>
                  </a:lnTo>
                  <a:close/>
                </a:path>
                <a:path w="667384" h="158114">
                  <a:moveTo>
                    <a:pt x="141936" y="46001"/>
                  </a:moveTo>
                  <a:lnTo>
                    <a:pt x="136464" y="46001"/>
                  </a:lnTo>
                  <a:lnTo>
                    <a:pt x="136464" y="57458"/>
                  </a:lnTo>
                  <a:lnTo>
                    <a:pt x="141936" y="57458"/>
                  </a:lnTo>
                  <a:lnTo>
                    <a:pt x="141936" y="46001"/>
                  </a:lnTo>
                  <a:close/>
                </a:path>
                <a:path w="667384" h="158114">
                  <a:moveTo>
                    <a:pt x="45317" y="25309"/>
                  </a:moveTo>
                  <a:lnTo>
                    <a:pt x="32833" y="27874"/>
                  </a:lnTo>
                  <a:lnTo>
                    <a:pt x="36595" y="34543"/>
                  </a:lnTo>
                  <a:lnTo>
                    <a:pt x="40357" y="43435"/>
                  </a:lnTo>
                  <a:lnTo>
                    <a:pt x="41896" y="49250"/>
                  </a:lnTo>
                  <a:lnTo>
                    <a:pt x="54893" y="46172"/>
                  </a:lnTo>
                  <a:lnTo>
                    <a:pt x="53183" y="40528"/>
                  </a:lnTo>
                  <a:lnTo>
                    <a:pt x="49250" y="31807"/>
                  </a:lnTo>
                  <a:lnTo>
                    <a:pt x="45317" y="25309"/>
                  </a:lnTo>
                  <a:close/>
                </a:path>
                <a:path w="667384" h="158114">
                  <a:moveTo>
                    <a:pt x="91728" y="46001"/>
                  </a:moveTo>
                  <a:lnTo>
                    <a:pt x="54841" y="46001"/>
                  </a:lnTo>
                  <a:lnTo>
                    <a:pt x="54893" y="46172"/>
                  </a:lnTo>
                  <a:lnTo>
                    <a:pt x="41896" y="49250"/>
                  </a:lnTo>
                  <a:lnTo>
                    <a:pt x="103801" y="49250"/>
                  </a:lnTo>
                  <a:lnTo>
                    <a:pt x="91318" y="46685"/>
                  </a:lnTo>
                  <a:lnTo>
                    <a:pt x="91728" y="46001"/>
                  </a:lnTo>
                  <a:close/>
                </a:path>
                <a:path w="667384" h="158114">
                  <a:moveTo>
                    <a:pt x="101749" y="24796"/>
                  </a:moveTo>
                  <a:lnTo>
                    <a:pt x="99355" y="31123"/>
                  </a:lnTo>
                  <a:lnTo>
                    <a:pt x="94909" y="40699"/>
                  </a:lnTo>
                  <a:lnTo>
                    <a:pt x="91318" y="46685"/>
                  </a:lnTo>
                  <a:lnTo>
                    <a:pt x="103801" y="49250"/>
                  </a:lnTo>
                  <a:lnTo>
                    <a:pt x="107392" y="43606"/>
                  </a:lnTo>
                  <a:lnTo>
                    <a:pt x="111668" y="35569"/>
                  </a:lnTo>
                  <a:lnTo>
                    <a:pt x="115772" y="27361"/>
                  </a:lnTo>
                  <a:lnTo>
                    <a:pt x="101749" y="24796"/>
                  </a:lnTo>
                  <a:close/>
                </a:path>
                <a:path w="667384" h="158114">
                  <a:moveTo>
                    <a:pt x="129623" y="46001"/>
                  </a:moveTo>
                  <a:lnTo>
                    <a:pt x="105869" y="46001"/>
                  </a:lnTo>
                  <a:lnTo>
                    <a:pt x="103801" y="49250"/>
                  </a:lnTo>
                  <a:lnTo>
                    <a:pt x="129623" y="49250"/>
                  </a:lnTo>
                  <a:lnTo>
                    <a:pt x="129623" y="46001"/>
                  </a:lnTo>
                  <a:close/>
                </a:path>
                <a:path w="667384" h="158114">
                  <a:moveTo>
                    <a:pt x="66693" y="16074"/>
                  </a:moveTo>
                  <a:lnTo>
                    <a:pt x="0" y="16074"/>
                  </a:lnTo>
                  <a:lnTo>
                    <a:pt x="0" y="27874"/>
                  </a:lnTo>
                  <a:lnTo>
                    <a:pt x="32833" y="27874"/>
                  </a:lnTo>
                  <a:lnTo>
                    <a:pt x="45317" y="25309"/>
                  </a:lnTo>
                  <a:lnTo>
                    <a:pt x="101555" y="25309"/>
                  </a:lnTo>
                  <a:lnTo>
                    <a:pt x="101749" y="24796"/>
                  </a:lnTo>
                  <a:lnTo>
                    <a:pt x="147921" y="24796"/>
                  </a:lnTo>
                  <a:lnTo>
                    <a:pt x="147921" y="22915"/>
                  </a:lnTo>
                  <a:lnTo>
                    <a:pt x="66693" y="22915"/>
                  </a:lnTo>
                  <a:lnTo>
                    <a:pt x="66693" y="16074"/>
                  </a:lnTo>
                  <a:close/>
                </a:path>
                <a:path w="667384" h="158114">
                  <a:moveTo>
                    <a:pt x="101555" y="25309"/>
                  </a:moveTo>
                  <a:lnTo>
                    <a:pt x="45317" y="25309"/>
                  </a:lnTo>
                  <a:lnTo>
                    <a:pt x="46869" y="27874"/>
                  </a:lnTo>
                  <a:lnTo>
                    <a:pt x="100584" y="27874"/>
                  </a:lnTo>
                  <a:lnTo>
                    <a:pt x="101555" y="25309"/>
                  </a:lnTo>
                  <a:close/>
                </a:path>
                <a:path w="667384" h="158114">
                  <a:moveTo>
                    <a:pt x="147921" y="24796"/>
                  </a:moveTo>
                  <a:lnTo>
                    <a:pt x="101749" y="24796"/>
                  </a:lnTo>
                  <a:lnTo>
                    <a:pt x="115772" y="27361"/>
                  </a:lnTo>
                  <a:lnTo>
                    <a:pt x="115515" y="27874"/>
                  </a:lnTo>
                  <a:lnTo>
                    <a:pt x="147921" y="27874"/>
                  </a:lnTo>
                  <a:lnTo>
                    <a:pt x="147921" y="24796"/>
                  </a:lnTo>
                  <a:close/>
                </a:path>
                <a:path w="667384" h="158114">
                  <a:moveTo>
                    <a:pt x="79860" y="0"/>
                  </a:moveTo>
                  <a:lnTo>
                    <a:pt x="66693" y="0"/>
                  </a:lnTo>
                  <a:lnTo>
                    <a:pt x="66693" y="22915"/>
                  </a:lnTo>
                  <a:lnTo>
                    <a:pt x="79860" y="22915"/>
                  </a:lnTo>
                  <a:lnTo>
                    <a:pt x="79860" y="0"/>
                  </a:lnTo>
                  <a:close/>
                </a:path>
                <a:path w="667384" h="158114">
                  <a:moveTo>
                    <a:pt x="147921" y="16074"/>
                  </a:moveTo>
                  <a:lnTo>
                    <a:pt x="79860" y="16074"/>
                  </a:lnTo>
                  <a:lnTo>
                    <a:pt x="79860" y="22915"/>
                  </a:lnTo>
                  <a:lnTo>
                    <a:pt x="147921" y="22915"/>
                  </a:lnTo>
                  <a:lnTo>
                    <a:pt x="147921" y="16074"/>
                  </a:lnTo>
                  <a:close/>
                </a:path>
                <a:path w="667384" h="158114">
                  <a:moveTo>
                    <a:pt x="292252" y="7182"/>
                  </a:moveTo>
                  <a:lnTo>
                    <a:pt x="198369" y="7182"/>
                  </a:lnTo>
                  <a:lnTo>
                    <a:pt x="198369" y="64298"/>
                  </a:lnTo>
                  <a:lnTo>
                    <a:pt x="292252" y="64298"/>
                  </a:lnTo>
                  <a:lnTo>
                    <a:pt x="292252" y="51986"/>
                  </a:lnTo>
                  <a:lnTo>
                    <a:pt x="210852" y="51986"/>
                  </a:lnTo>
                  <a:lnTo>
                    <a:pt x="210852" y="19494"/>
                  </a:lnTo>
                  <a:lnTo>
                    <a:pt x="292252" y="19494"/>
                  </a:lnTo>
                  <a:lnTo>
                    <a:pt x="292252" y="7182"/>
                  </a:lnTo>
                  <a:close/>
                </a:path>
                <a:path w="667384" h="158114">
                  <a:moveTo>
                    <a:pt x="292252" y="19494"/>
                  </a:moveTo>
                  <a:lnTo>
                    <a:pt x="279255" y="19494"/>
                  </a:lnTo>
                  <a:lnTo>
                    <a:pt x="279255" y="51986"/>
                  </a:lnTo>
                  <a:lnTo>
                    <a:pt x="292252" y="51986"/>
                  </a:lnTo>
                  <a:lnTo>
                    <a:pt x="292252" y="19494"/>
                  </a:lnTo>
                  <a:close/>
                </a:path>
                <a:path w="667384" h="158114">
                  <a:moveTo>
                    <a:pt x="234451" y="82425"/>
                  </a:moveTo>
                  <a:lnTo>
                    <a:pt x="173572" y="82425"/>
                  </a:lnTo>
                  <a:lnTo>
                    <a:pt x="173572" y="157156"/>
                  </a:lnTo>
                  <a:lnTo>
                    <a:pt x="185714" y="157156"/>
                  </a:lnTo>
                  <a:lnTo>
                    <a:pt x="185714" y="147921"/>
                  </a:lnTo>
                  <a:lnTo>
                    <a:pt x="179045" y="147921"/>
                  </a:lnTo>
                  <a:lnTo>
                    <a:pt x="179045" y="135609"/>
                  </a:lnTo>
                  <a:lnTo>
                    <a:pt x="185714" y="135609"/>
                  </a:lnTo>
                  <a:lnTo>
                    <a:pt x="185714" y="94738"/>
                  </a:lnTo>
                  <a:lnTo>
                    <a:pt x="234451" y="94738"/>
                  </a:lnTo>
                  <a:lnTo>
                    <a:pt x="234451" y="82425"/>
                  </a:lnTo>
                  <a:close/>
                </a:path>
                <a:path w="667384" h="158114">
                  <a:moveTo>
                    <a:pt x="234451" y="94738"/>
                  </a:moveTo>
                  <a:lnTo>
                    <a:pt x="221626" y="94738"/>
                  </a:lnTo>
                  <a:lnTo>
                    <a:pt x="221626" y="155788"/>
                  </a:lnTo>
                  <a:lnTo>
                    <a:pt x="234451" y="155788"/>
                  </a:lnTo>
                  <a:lnTo>
                    <a:pt x="234451" y="147921"/>
                  </a:lnTo>
                  <a:lnTo>
                    <a:pt x="226756" y="147921"/>
                  </a:lnTo>
                  <a:lnTo>
                    <a:pt x="226756" y="135609"/>
                  </a:lnTo>
                  <a:lnTo>
                    <a:pt x="234451" y="135609"/>
                  </a:lnTo>
                  <a:lnTo>
                    <a:pt x="234451" y="94738"/>
                  </a:lnTo>
                  <a:close/>
                </a:path>
                <a:path w="667384" h="158114">
                  <a:moveTo>
                    <a:pt x="185714" y="135609"/>
                  </a:moveTo>
                  <a:lnTo>
                    <a:pt x="179045" y="135609"/>
                  </a:lnTo>
                  <a:lnTo>
                    <a:pt x="179045" y="147921"/>
                  </a:lnTo>
                  <a:lnTo>
                    <a:pt x="185714" y="147921"/>
                  </a:lnTo>
                  <a:lnTo>
                    <a:pt x="185714" y="135609"/>
                  </a:lnTo>
                  <a:close/>
                </a:path>
                <a:path w="667384" h="158114">
                  <a:moveTo>
                    <a:pt x="221626" y="135609"/>
                  </a:moveTo>
                  <a:lnTo>
                    <a:pt x="185714" y="135609"/>
                  </a:lnTo>
                  <a:lnTo>
                    <a:pt x="185714" y="147921"/>
                  </a:lnTo>
                  <a:lnTo>
                    <a:pt x="221626" y="147921"/>
                  </a:lnTo>
                  <a:lnTo>
                    <a:pt x="221626" y="135609"/>
                  </a:lnTo>
                  <a:close/>
                </a:path>
                <a:path w="667384" h="158114">
                  <a:moveTo>
                    <a:pt x="234451" y="135609"/>
                  </a:moveTo>
                  <a:lnTo>
                    <a:pt x="226756" y="135609"/>
                  </a:lnTo>
                  <a:lnTo>
                    <a:pt x="226756" y="147921"/>
                  </a:lnTo>
                  <a:lnTo>
                    <a:pt x="234451" y="147921"/>
                  </a:lnTo>
                  <a:lnTo>
                    <a:pt x="234451" y="135609"/>
                  </a:lnTo>
                  <a:close/>
                </a:path>
                <a:path w="667384" h="158114">
                  <a:moveTo>
                    <a:pt x="317390" y="82425"/>
                  </a:moveTo>
                  <a:lnTo>
                    <a:pt x="253091" y="82425"/>
                  </a:lnTo>
                  <a:lnTo>
                    <a:pt x="253091" y="157156"/>
                  </a:lnTo>
                  <a:lnTo>
                    <a:pt x="265404" y="157156"/>
                  </a:lnTo>
                  <a:lnTo>
                    <a:pt x="265404" y="147921"/>
                  </a:lnTo>
                  <a:lnTo>
                    <a:pt x="259418" y="147921"/>
                  </a:lnTo>
                  <a:lnTo>
                    <a:pt x="259418" y="135609"/>
                  </a:lnTo>
                  <a:lnTo>
                    <a:pt x="265404" y="135609"/>
                  </a:lnTo>
                  <a:lnTo>
                    <a:pt x="265404" y="94738"/>
                  </a:lnTo>
                  <a:lnTo>
                    <a:pt x="317390" y="94738"/>
                  </a:lnTo>
                  <a:lnTo>
                    <a:pt x="317390" y="82425"/>
                  </a:lnTo>
                  <a:close/>
                </a:path>
                <a:path w="667384" h="158114">
                  <a:moveTo>
                    <a:pt x="317390" y="94738"/>
                  </a:moveTo>
                  <a:lnTo>
                    <a:pt x="304564" y="94738"/>
                  </a:lnTo>
                  <a:lnTo>
                    <a:pt x="304564" y="156130"/>
                  </a:lnTo>
                  <a:lnTo>
                    <a:pt x="317390" y="156130"/>
                  </a:lnTo>
                  <a:lnTo>
                    <a:pt x="317390" y="147921"/>
                  </a:lnTo>
                  <a:lnTo>
                    <a:pt x="310208" y="147921"/>
                  </a:lnTo>
                  <a:lnTo>
                    <a:pt x="310208" y="135609"/>
                  </a:lnTo>
                  <a:lnTo>
                    <a:pt x="317390" y="135609"/>
                  </a:lnTo>
                  <a:lnTo>
                    <a:pt x="317390" y="94738"/>
                  </a:lnTo>
                  <a:close/>
                </a:path>
                <a:path w="667384" h="158114">
                  <a:moveTo>
                    <a:pt x="265404" y="135609"/>
                  </a:moveTo>
                  <a:lnTo>
                    <a:pt x="259418" y="135609"/>
                  </a:lnTo>
                  <a:lnTo>
                    <a:pt x="259418" y="147921"/>
                  </a:lnTo>
                  <a:lnTo>
                    <a:pt x="265404" y="147921"/>
                  </a:lnTo>
                  <a:lnTo>
                    <a:pt x="265404" y="135609"/>
                  </a:lnTo>
                  <a:close/>
                </a:path>
                <a:path w="667384" h="158114">
                  <a:moveTo>
                    <a:pt x="304564" y="135609"/>
                  </a:moveTo>
                  <a:lnTo>
                    <a:pt x="265404" y="135609"/>
                  </a:lnTo>
                  <a:lnTo>
                    <a:pt x="265404" y="147921"/>
                  </a:lnTo>
                  <a:lnTo>
                    <a:pt x="304564" y="147921"/>
                  </a:lnTo>
                  <a:lnTo>
                    <a:pt x="304564" y="135609"/>
                  </a:lnTo>
                  <a:close/>
                </a:path>
                <a:path w="667384" h="158114">
                  <a:moveTo>
                    <a:pt x="317390" y="135609"/>
                  </a:moveTo>
                  <a:lnTo>
                    <a:pt x="310208" y="135609"/>
                  </a:lnTo>
                  <a:lnTo>
                    <a:pt x="310208" y="147921"/>
                  </a:lnTo>
                  <a:lnTo>
                    <a:pt x="317390" y="147921"/>
                  </a:lnTo>
                  <a:lnTo>
                    <a:pt x="317390" y="135609"/>
                  </a:lnTo>
                  <a:close/>
                </a:path>
                <a:path w="667384" h="158114">
                  <a:moveTo>
                    <a:pt x="475743" y="29755"/>
                  </a:moveTo>
                  <a:lnTo>
                    <a:pt x="473517" y="40387"/>
                  </a:lnTo>
                  <a:lnTo>
                    <a:pt x="470634" y="51964"/>
                  </a:lnTo>
                  <a:lnTo>
                    <a:pt x="467398" y="63254"/>
                  </a:lnTo>
                  <a:lnTo>
                    <a:pt x="464115" y="73020"/>
                  </a:lnTo>
                  <a:lnTo>
                    <a:pt x="474204" y="75756"/>
                  </a:lnTo>
                  <a:lnTo>
                    <a:pt x="477643" y="66423"/>
                  </a:lnTo>
                  <a:lnTo>
                    <a:pt x="481194" y="55470"/>
                  </a:lnTo>
                  <a:lnTo>
                    <a:pt x="484713" y="43844"/>
                  </a:lnTo>
                  <a:lnTo>
                    <a:pt x="488056" y="32491"/>
                  </a:lnTo>
                  <a:lnTo>
                    <a:pt x="475743" y="29755"/>
                  </a:lnTo>
                  <a:close/>
                </a:path>
                <a:path w="667384" h="158114">
                  <a:moveTo>
                    <a:pt x="419995" y="30952"/>
                  </a:moveTo>
                  <a:lnTo>
                    <a:pt x="409563" y="33517"/>
                  </a:lnTo>
                  <a:lnTo>
                    <a:pt x="412636" y="44234"/>
                  </a:lnTo>
                  <a:lnTo>
                    <a:pt x="415292" y="55513"/>
                  </a:lnTo>
                  <a:lnTo>
                    <a:pt x="417307" y="66439"/>
                  </a:lnTo>
                  <a:lnTo>
                    <a:pt x="418456" y="76098"/>
                  </a:lnTo>
                  <a:lnTo>
                    <a:pt x="429742" y="73191"/>
                  </a:lnTo>
                  <a:lnTo>
                    <a:pt x="428435" y="63729"/>
                  </a:lnTo>
                  <a:lnTo>
                    <a:pt x="426215" y="52905"/>
                  </a:lnTo>
                  <a:lnTo>
                    <a:pt x="423321" y="41664"/>
                  </a:lnTo>
                  <a:lnTo>
                    <a:pt x="419995" y="30952"/>
                  </a:lnTo>
                  <a:close/>
                </a:path>
                <a:path w="667384" h="158114">
                  <a:moveTo>
                    <a:pt x="453683" y="13680"/>
                  </a:moveTo>
                  <a:lnTo>
                    <a:pt x="441200" y="13680"/>
                  </a:lnTo>
                  <a:lnTo>
                    <a:pt x="441200" y="157156"/>
                  </a:lnTo>
                  <a:lnTo>
                    <a:pt x="453683" y="157156"/>
                  </a:lnTo>
                  <a:lnTo>
                    <a:pt x="453683" y="13680"/>
                  </a:lnTo>
                  <a:close/>
                </a:path>
                <a:path w="667384" h="158114">
                  <a:moveTo>
                    <a:pt x="351078" y="97645"/>
                  </a:moveTo>
                  <a:lnTo>
                    <a:pt x="344751" y="97645"/>
                  </a:lnTo>
                  <a:lnTo>
                    <a:pt x="344751" y="155446"/>
                  </a:lnTo>
                  <a:lnTo>
                    <a:pt x="355867" y="155446"/>
                  </a:lnTo>
                  <a:lnTo>
                    <a:pt x="355867" y="147579"/>
                  </a:lnTo>
                  <a:lnTo>
                    <a:pt x="351078" y="147579"/>
                  </a:lnTo>
                  <a:lnTo>
                    <a:pt x="351078" y="136806"/>
                  </a:lnTo>
                  <a:lnTo>
                    <a:pt x="355867" y="136806"/>
                  </a:lnTo>
                  <a:lnTo>
                    <a:pt x="355867" y="108247"/>
                  </a:lnTo>
                  <a:lnTo>
                    <a:pt x="351078" y="108247"/>
                  </a:lnTo>
                  <a:lnTo>
                    <a:pt x="351078" y="97645"/>
                  </a:lnTo>
                  <a:close/>
                </a:path>
                <a:path w="667384" h="158114">
                  <a:moveTo>
                    <a:pt x="355867" y="136806"/>
                  </a:moveTo>
                  <a:lnTo>
                    <a:pt x="351078" y="136806"/>
                  </a:lnTo>
                  <a:lnTo>
                    <a:pt x="351078" y="147579"/>
                  </a:lnTo>
                  <a:lnTo>
                    <a:pt x="355867" y="147579"/>
                  </a:lnTo>
                  <a:lnTo>
                    <a:pt x="355867" y="136806"/>
                  </a:lnTo>
                  <a:close/>
                </a:path>
                <a:path w="667384" h="158114">
                  <a:moveTo>
                    <a:pt x="395882" y="97645"/>
                  </a:moveTo>
                  <a:lnTo>
                    <a:pt x="355867" y="97645"/>
                  </a:lnTo>
                  <a:lnTo>
                    <a:pt x="355867" y="108247"/>
                  </a:lnTo>
                  <a:lnTo>
                    <a:pt x="384596" y="108247"/>
                  </a:lnTo>
                  <a:lnTo>
                    <a:pt x="384596" y="136806"/>
                  </a:lnTo>
                  <a:lnTo>
                    <a:pt x="355867" y="136806"/>
                  </a:lnTo>
                  <a:lnTo>
                    <a:pt x="355867" y="147579"/>
                  </a:lnTo>
                  <a:lnTo>
                    <a:pt x="395882" y="147579"/>
                  </a:lnTo>
                  <a:lnTo>
                    <a:pt x="395882" y="97645"/>
                  </a:lnTo>
                  <a:close/>
                </a:path>
                <a:path w="667384" h="158114">
                  <a:moveTo>
                    <a:pt x="355867" y="97645"/>
                  </a:moveTo>
                  <a:lnTo>
                    <a:pt x="351078" y="97645"/>
                  </a:lnTo>
                  <a:lnTo>
                    <a:pt x="351078" y="108247"/>
                  </a:lnTo>
                  <a:lnTo>
                    <a:pt x="355867" y="108247"/>
                  </a:lnTo>
                  <a:lnTo>
                    <a:pt x="355867" y="97645"/>
                  </a:lnTo>
                  <a:close/>
                </a:path>
                <a:path w="667384" h="158114">
                  <a:moveTo>
                    <a:pt x="441200" y="83280"/>
                  </a:moveTo>
                  <a:lnTo>
                    <a:pt x="398790" y="83280"/>
                  </a:lnTo>
                  <a:lnTo>
                    <a:pt x="398790" y="95593"/>
                  </a:lnTo>
                  <a:lnTo>
                    <a:pt x="441200" y="95593"/>
                  </a:lnTo>
                  <a:lnTo>
                    <a:pt x="441200" y="83280"/>
                  </a:lnTo>
                  <a:close/>
                </a:path>
                <a:path w="667384" h="158114">
                  <a:moveTo>
                    <a:pt x="494896" y="83280"/>
                  </a:moveTo>
                  <a:lnTo>
                    <a:pt x="453683" y="83280"/>
                  </a:lnTo>
                  <a:lnTo>
                    <a:pt x="453683" y="95593"/>
                  </a:lnTo>
                  <a:lnTo>
                    <a:pt x="494896" y="95593"/>
                  </a:lnTo>
                  <a:lnTo>
                    <a:pt x="494896" y="83280"/>
                  </a:lnTo>
                  <a:close/>
                </a:path>
                <a:path w="667384" h="158114">
                  <a:moveTo>
                    <a:pt x="395882" y="74559"/>
                  </a:moveTo>
                  <a:lnTo>
                    <a:pt x="344922" y="74559"/>
                  </a:lnTo>
                  <a:lnTo>
                    <a:pt x="344922" y="84819"/>
                  </a:lnTo>
                  <a:lnTo>
                    <a:pt x="395882" y="84819"/>
                  </a:lnTo>
                  <a:lnTo>
                    <a:pt x="395882" y="74559"/>
                  </a:lnTo>
                  <a:close/>
                </a:path>
                <a:path w="667384" h="158114">
                  <a:moveTo>
                    <a:pt x="395882" y="51644"/>
                  </a:moveTo>
                  <a:lnTo>
                    <a:pt x="344922" y="51644"/>
                  </a:lnTo>
                  <a:lnTo>
                    <a:pt x="344922" y="61904"/>
                  </a:lnTo>
                  <a:lnTo>
                    <a:pt x="395882" y="61904"/>
                  </a:lnTo>
                  <a:lnTo>
                    <a:pt x="395882" y="51644"/>
                  </a:lnTo>
                  <a:close/>
                </a:path>
                <a:path w="667384" h="158114">
                  <a:moveTo>
                    <a:pt x="401868" y="28387"/>
                  </a:moveTo>
                  <a:lnTo>
                    <a:pt x="336885" y="28387"/>
                  </a:lnTo>
                  <a:lnTo>
                    <a:pt x="336885" y="38989"/>
                  </a:lnTo>
                  <a:lnTo>
                    <a:pt x="401868" y="38989"/>
                  </a:lnTo>
                  <a:lnTo>
                    <a:pt x="401868" y="28387"/>
                  </a:lnTo>
                  <a:close/>
                </a:path>
                <a:path w="667384" h="158114">
                  <a:moveTo>
                    <a:pt x="491476" y="9576"/>
                  </a:moveTo>
                  <a:lnTo>
                    <a:pt x="405459" y="9576"/>
                  </a:lnTo>
                  <a:lnTo>
                    <a:pt x="405459" y="21546"/>
                  </a:lnTo>
                  <a:lnTo>
                    <a:pt x="441200" y="21546"/>
                  </a:lnTo>
                  <a:lnTo>
                    <a:pt x="441200" y="13680"/>
                  </a:lnTo>
                  <a:lnTo>
                    <a:pt x="491476" y="13680"/>
                  </a:lnTo>
                  <a:lnTo>
                    <a:pt x="491476" y="9576"/>
                  </a:lnTo>
                  <a:close/>
                </a:path>
                <a:path w="667384" h="158114">
                  <a:moveTo>
                    <a:pt x="491476" y="13680"/>
                  </a:moveTo>
                  <a:lnTo>
                    <a:pt x="453683" y="13680"/>
                  </a:lnTo>
                  <a:lnTo>
                    <a:pt x="453683" y="21546"/>
                  </a:lnTo>
                  <a:lnTo>
                    <a:pt x="491476" y="21546"/>
                  </a:lnTo>
                  <a:lnTo>
                    <a:pt x="491476" y="13680"/>
                  </a:lnTo>
                  <a:close/>
                </a:path>
                <a:path w="667384" h="158114">
                  <a:moveTo>
                    <a:pt x="395540" y="5985"/>
                  </a:moveTo>
                  <a:lnTo>
                    <a:pt x="345777" y="5985"/>
                  </a:lnTo>
                  <a:lnTo>
                    <a:pt x="345777" y="16245"/>
                  </a:lnTo>
                  <a:lnTo>
                    <a:pt x="395540" y="16245"/>
                  </a:lnTo>
                  <a:lnTo>
                    <a:pt x="395540" y="5985"/>
                  </a:lnTo>
                  <a:close/>
                </a:path>
                <a:path w="667384" h="158114">
                  <a:moveTo>
                    <a:pt x="587753" y="28558"/>
                  </a:moveTo>
                  <a:lnTo>
                    <a:pt x="558169" y="28558"/>
                  </a:lnTo>
                  <a:lnTo>
                    <a:pt x="558169" y="61904"/>
                  </a:lnTo>
                  <a:lnTo>
                    <a:pt x="658721" y="61904"/>
                  </a:lnTo>
                  <a:lnTo>
                    <a:pt x="658721" y="56774"/>
                  </a:lnTo>
                  <a:lnTo>
                    <a:pt x="587753" y="56774"/>
                  </a:lnTo>
                  <a:lnTo>
                    <a:pt x="587753" y="53525"/>
                  </a:lnTo>
                  <a:lnTo>
                    <a:pt x="569626" y="53525"/>
                  </a:lnTo>
                  <a:lnTo>
                    <a:pt x="569626" y="37108"/>
                  </a:lnTo>
                  <a:lnTo>
                    <a:pt x="587753" y="37108"/>
                  </a:lnTo>
                  <a:lnTo>
                    <a:pt x="587753" y="28558"/>
                  </a:lnTo>
                  <a:close/>
                </a:path>
                <a:path w="667384" h="158114">
                  <a:moveTo>
                    <a:pt x="598356" y="11799"/>
                  </a:moveTo>
                  <a:lnTo>
                    <a:pt x="587753" y="11799"/>
                  </a:lnTo>
                  <a:lnTo>
                    <a:pt x="587753" y="56774"/>
                  </a:lnTo>
                  <a:lnTo>
                    <a:pt x="598356" y="56774"/>
                  </a:lnTo>
                  <a:lnTo>
                    <a:pt x="598356" y="11799"/>
                  </a:lnTo>
                  <a:close/>
                </a:path>
                <a:path w="667384" h="158114">
                  <a:moveTo>
                    <a:pt x="617338" y="53525"/>
                  </a:moveTo>
                  <a:lnTo>
                    <a:pt x="598356" y="53525"/>
                  </a:lnTo>
                  <a:lnTo>
                    <a:pt x="598356" y="56774"/>
                  </a:lnTo>
                  <a:lnTo>
                    <a:pt x="617338" y="56774"/>
                  </a:lnTo>
                  <a:lnTo>
                    <a:pt x="617338" y="53525"/>
                  </a:lnTo>
                  <a:close/>
                </a:path>
                <a:path w="667384" h="158114">
                  <a:moveTo>
                    <a:pt x="627940" y="11799"/>
                  </a:moveTo>
                  <a:lnTo>
                    <a:pt x="617338" y="11799"/>
                  </a:lnTo>
                  <a:lnTo>
                    <a:pt x="617338" y="56774"/>
                  </a:lnTo>
                  <a:lnTo>
                    <a:pt x="627940" y="56774"/>
                  </a:lnTo>
                  <a:lnTo>
                    <a:pt x="627940" y="11799"/>
                  </a:lnTo>
                  <a:close/>
                </a:path>
                <a:path w="667384" h="158114">
                  <a:moveTo>
                    <a:pt x="658721" y="28558"/>
                  </a:moveTo>
                  <a:lnTo>
                    <a:pt x="627940" y="28558"/>
                  </a:lnTo>
                  <a:lnTo>
                    <a:pt x="627940" y="37108"/>
                  </a:lnTo>
                  <a:lnTo>
                    <a:pt x="646751" y="37108"/>
                  </a:lnTo>
                  <a:lnTo>
                    <a:pt x="646751" y="53525"/>
                  </a:lnTo>
                  <a:lnTo>
                    <a:pt x="627940" y="53525"/>
                  </a:lnTo>
                  <a:lnTo>
                    <a:pt x="627940" y="56774"/>
                  </a:lnTo>
                  <a:lnTo>
                    <a:pt x="658721" y="56774"/>
                  </a:lnTo>
                  <a:lnTo>
                    <a:pt x="658721" y="28558"/>
                  </a:lnTo>
                  <a:close/>
                </a:path>
                <a:path w="667384" h="158114">
                  <a:moveTo>
                    <a:pt x="617338" y="28558"/>
                  </a:moveTo>
                  <a:lnTo>
                    <a:pt x="598356" y="28558"/>
                  </a:lnTo>
                  <a:lnTo>
                    <a:pt x="598356" y="37108"/>
                  </a:lnTo>
                  <a:lnTo>
                    <a:pt x="617338" y="37108"/>
                  </a:lnTo>
                  <a:lnTo>
                    <a:pt x="617338" y="28558"/>
                  </a:lnTo>
                  <a:close/>
                </a:path>
                <a:path w="667384" h="158114">
                  <a:moveTo>
                    <a:pt x="663852" y="8550"/>
                  </a:moveTo>
                  <a:lnTo>
                    <a:pt x="554065" y="8550"/>
                  </a:lnTo>
                  <a:lnTo>
                    <a:pt x="554065" y="18468"/>
                  </a:lnTo>
                  <a:lnTo>
                    <a:pt x="587753" y="18468"/>
                  </a:lnTo>
                  <a:lnTo>
                    <a:pt x="587753" y="11799"/>
                  </a:lnTo>
                  <a:lnTo>
                    <a:pt x="663852" y="11799"/>
                  </a:lnTo>
                  <a:lnTo>
                    <a:pt x="663852" y="8550"/>
                  </a:lnTo>
                  <a:close/>
                </a:path>
                <a:path w="667384" h="158114">
                  <a:moveTo>
                    <a:pt x="617338" y="11799"/>
                  </a:moveTo>
                  <a:lnTo>
                    <a:pt x="598356" y="11799"/>
                  </a:lnTo>
                  <a:lnTo>
                    <a:pt x="598356" y="18468"/>
                  </a:lnTo>
                  <a:lnTo>
                    <a:pt x="617338" y="18468"/>
                  </a:lnTo>
                  <a:lnTo>
                    <a:pt x="617338" y="11799"/>
                  </a:lnTo>
                  <a:close/>
                </a:path>
                <a:path w="667384" h="158114">
                  <a:moveTo>
                    <a:pt x="663852" y="11799"/>
                  </a:moveTo>
                  <a:lnTo>
                    <a:pt x="627940" y="11799"/>
                  </a:lnTo>
                  <a:lnTo>
                    <a:pt x="627940" y="18468"/>
                  </a:lnTo>
                  <a:lnTo>
                    <a:pt x="663852" y="18468"/>
                  </a:lnTo>
                  <a:lnTo>
                    <a:pt x="663852" y="11799"/>
                  </a:lnTo>
                  <a:close/>
                </a:path>
                <a:path w="667384" h="158114">
                  <a:moveTo>
                    <a:pt x="656669" y="70113"/>
                  </a:moveTo>
                  <a:lnTo>
                    <a:pt x="561760" y="70113"/>
                  </a:lnTo>
                  <a:lnTo>
                    <a:pt x="561760" y="132189"/>
                  </a:lnTo>
                  <a:lnTo>
                    <a:pt x="656669" y="132189"/>
                  </a:lnTo>
                  <a:lnTo>
                    <a:pt x="656669" y="123980"/>
                  </a:lnTo>
                  <a:lnTo>
                    <a:pt x="573731" y="123980"/>
                  </a:lnTo>
                  <a:lnTo>
                    <a:pt x="573731" y="113891"/>
                  </a:lnTo>
                  <a:lnTo>
                    <a:pt x="656669" y="113891"/>
                  </a:lnTo>
                  <a:lnTo>
                    <a:pt x="656669" y="105853"/>
                  </a:lnTo>
                  <a:lnTo>
                    <a:pt x="573731" y="105853"/>
                  </a:lnTo>
                  <a:lnTo>
                    <a:pt x="573731" y="96106"/>
                  </a:lnTo>
                  <a:lnTo>
                    <a:pt x="656669" y="96106"/>
                  </a:lnTo>
                  <a:lnTo>
                    <a:pt x="656669" y="88069"/>
                  </a:lnTo>
                  <a:lnTo>
                    <a:pt x="573731" y="88069"/>
                  </a:lnTo>
                  <a:lnTo>
                    <a:pt x="573731" y="78321"/>
                  </a:lnTo>
                  <a:lnTo>
                    <a:pt x="656669" y="78321"/>
                  </a:lnTo>
                  <a:lnTo>
                    <a:pt x="656669" y="70113"/>
                  </a:lnTo>
                  <a:close/>
                </a:path>
                <a:path w="667384" h="158114">
                  <a:moveTo>
                    <a:pt x="656669" y="113891"/>
                  </a:moveTo>
                  <a:lnTo>
                    <a:pt x="644186" y="113891"/>
                  </a:lnTo>
                  <a:lnTo>
                    <a:pt x="644186" y="123980"/>
                  </a:lnTo>
                  <a:lnTo>
                    <a:pt x="656669" y="123980"/>
                  </a:lnTo>
                  <a:lnTo>
                    <a:pt x="656669" y="113891"/>
                  </a:lnTo>
                  <a:close/>
                </a:path>
                <a:path w="667384" h="158114">
                  <a:moveTo>
                    <a:pt x="656669" y="96106"/>
                  </a:moveTo>
                  <a:lnTo>
                    <a:pt x="644186" y="96106"/>
                  </a:lnTo>
                  <a:lnTo>
                    <a:pt x="644186" y="105853"/>
                  </a:lnTo>
                  <a:lnTo>
                    <a:pt x="656669" y="105853"/>
                  </a:lnTo>
                  <a:lnTo>
                    <a:pt x="656669" y="96106"/>
                  </a:lnTo>
                  <a:close/>
                </a:path>
                <a:path w="667384" h="158114">
                  <a:moveTo>
                    <a:pt x="656669" y="78321"/>
                  </a:moveTo>
                  <a:lnTo>
                    <a:pt x="644186" y="78321"/>
                  </a:lnTo>
                  <a:lnTo>
                    <a:pt x="644186" y="88069"/>
                  </a:lnTo>
                  <a:lnTo>
                    <a:pt x="656669" y="88069"/>
                  </a:lnTo>
                  <a:lnTo>
                    <a:pt x="656669" y="78321"/>
                  </a:lnTo>
                  <a:close/>
                </a:path>
                <a:path w="667384" h="158114">
                  <a:moveTo>
                    <a:pt x="625717" y="133386"/>
                  </a:moveTo>
                  <a:lnTo>
                    <a:pt x="617338" y="140739"/>
                  </a:lnTo>
                  <a:lnTo>
                    <a:pt x="628354" y="144827"/>
                  </a:lnTo>
                  <a:lnTo>
                    <a:pt x="638906" y="149204"/>
                  </a:lnTo>
                  <a:lnTo>
                    <a:pt x="648335" y="153581"/>
                  </a:lnTo>
                  <a:lnTo>
                    <a:pt x="655985" y="157669"/>
                  </a:lnTo>
                  <a:lnTo>
                    <a:pt x="667101" y="150144"/>
                  </a:lnTo>
                  <a:lnTo>
                    <a:pt x="658542" y="146059"/>
                  </a:lnTo>
                  <a:lnTo>
                    <a:pt x="648269" y="141701"/>
                  </a:lnTo>
                  <a:lnTo>
                    <a:pt x="637065" y="137375"/>
                  </a:lnTo>
                  <a:lnTo>
                    <a:pt x="625717" y="133386"/>
                  </a:lnTo>
                  <a:close/>
                </a:path>
                <a:path w="667384" h="158114">
                  <a:moveTo>
                    <a:pt x="589292" y="133215"/>
                  </a:moveTo>
                  <a:lnTo>
                    <a:pt x="581228" y="137618"/>
                  </a:lnTo>
                  <a:lnTo>
                    <a:pt x="571208" y="141893"/>
                  </a:lnTo>
                  <a:lnTo>
                    <a:pt x="560098" y="145719"/>
                  </a:lnTo>
                  <a:lnTo>
                    <a:pt x="548763" y="148776"/>
                  </a:lnTo>
                  <a:lnTo>
                    <a:pt x="551157" y="150999"/>
                  </a:lnTo>
                  <a:lnTo>
                    <a:pt x="554236" y="154933"/>
                  </a:lnTo>
                  <a:lnTo>
                    <a:pt x="555946" y="157498"/>
                  </a:lnTo>
                  <a:lnTo>
                    <a:pt x="567553" y="154190"/>
                  </a:lnTo>
                  <a:lnTo>
                    <a:pt x="579032" y="150016"/>
                  </a:lnTo>
                  <a:lnTo>
                    <a:pt x="589613" y="145137"/>
                  </a:lnTo>
                  <a:lnTo>
                    <a:pt x="598527" y="139713"/>
                  </a:lnTo>
                  <a:lnTo>
                    <a:pt x="589292" y="133215"/>
                  </a:lnTo>
                  <a:close/>
                </a:path>
                <a:path w="667384" h="158114">
                  <a:moveTo>
                    <a:pt x="539529" y="37401"/>
                  </a:moveTo>
                  <a:lnTo>
                    <a:pt x="534783" y="47540"/>
                  </a:lnTo>
                  <a:lnTo>
                    <a:pt x="527387" y="60290"/>
                  </a:lnTo>
                  <a:lnTo>
                    <a:pt x="527387" y="157156"/>
                  </a:lnTo>
                  <a:lnTo>
                    <a:pt x="539529" y="157156"/>
                  </a:lnTo>
                  <a:lnTo>
                    <a:pt x="539529" y="37401"/>
                  </a:lnTo>
                  <a:close/>
                </a:path>
                <a:path w="667384" h="158114">
                  <a:moveTo>
                    <a:pt x="541068" y="855"/>
                  </a:moveTo>
                  <a:lnTo>
                    <a:pt x="533977" y="20462"/>
                  </a:lnTo>
                  <a:lnTo>
                    <a:pt x="525250" y="39203"/>
                  </a:lnTo>
                  <a:lnTo>
                    <a:pt x="515241" y="56213"/>
                  </a:lnTo>
                  <a:lnTo>
                    <a:pt x="504301" y="70626"/>
                  </a:lnTo>
                  <a:lnTo>
                    <a:pt x="506524" y="73875"/>
                  </a:lnTo>
                  <a:lnTo>
                    <a:pt x="509945" y="80715"/>
                  </a:lnTo>
                  <a:lnTo>
                    <a:pt x="511142" y="83793"/>
                  </a:lnTo>
                  <a:lnTo>
                    <a:pt x="523460" y="67061"/>
                  </a:lnTo>
                  <a:lnTo>
                    <a:pt x="527387" y="60290"/>
                  </a:lnTo>
                  <a:lnTo>
                    <a:pt x="527387" y="42751"/>
                  </a:lnTo>
                  <a:lnTo>
                    <a:pt x="539187" y="30952"/>
                  </a:lnTo>
                  <a:lnTo>
                    <a:pt x="542547" y="30952"/>
                  </a:lnTo>
                  <a:lnTo>
                    <a:pt x="544761" y="26222"/>
                  </a:lnTo>
                  <a:lnTo>
                    <a:pt x="553039" y="4104"/>
                  </a:lnTo>
                  <a:lnTo>
                    <a:pt x="541068" y="855"/>
                  </a:lnTo>
                  <a:close/>
                </a:path>
                <a:path w="667384" h="158114">
                  <a:moveTo>
                    <a:pt x="539187" y="30952"/>
                  </a:moveTo>
                  <a:lnTo>
                    <a:pt x="527387" y="42751"/>
                  </a:lnTo>
                  <a:lnTo>
                    <a:pt x="527387" y="60290"/>
                  </a:lnTo>
                  <a:lnTo>
                    <a:pt x="534783" y="47540"/>
                  </a:lnTo>
                  <a:lnTo>
                    <a:pt x="539529" y="37401"/>
                  </a:lnTo>
                  <a:lnTo>
                    <a:pt x="539529" y="31294"/>
                  </a:lnTo>
                  <a:lnTo>
                    <a:pt x="539187" y="30952"/>
                  </a:lnTo>
                  <a:close/>
                </a:path>
                <a:path w="667384" h="158114">
                  <a:moveTo>
                    <a:pt x="542547" y="30952"/>
                  </a:moveTo>
                  <a:lnTo>
                    <a:pt x="539187" y="30952"/>
                  </a:lnTo>
                  <a:lnTo>
                    <a:pt x="539529" y="31294"/>
                  </a:lnTo>
                  <a:lnTo>
                    <a:pt x="539529" y="37401"/>
                  </a:lnTo>
                  <a:lnTo>
                    <a:pt x="542547" y="30952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3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2776" y="3727093"/>
              <a:ext cx="503910" cy="96032"/>
            </a:xfrm>
            <a:prstGeom prst="rect">
              <a:avLst/>
            </a:prstGeom>
          </p:spPr>
        </p:pic>
        <p:sp>
          <p:nvSpPr>
            <p:cNvPr id="114" name="object 48"/>
            <p:cNvSpPr/>
            <p:nvPr/>
          </p:nvSpPr>
          <p:spPr>
            <a:xfrm>
              <a:off x="8241144" y="3207316"/>
              <a:ext cx="195241" cy="97428"/>
            </a:xfrm>
            <a:custGeom>
              <a:avLst/>
              <a:gdLst/>
              <a:ahLst/>
              <a:cxnLst/>
              <a:rect l="l" t="t" r="r" b="b"/>
              <a:pathLst>
                <a:path w="321944" h="160654">
                  <a:moveTo>
                    <a:pt x="7182" y="9918"/>
                  </a:moveTo>
                  <a:lnTo>
                    <a:pt x="0" y="9918"/>
                  </a:lnTo>
                  <a:lnTo>
                    <a:pt x="0" y="160063"/>
                  </a:lnTo>
                  <a:lnTo>
                    <a:pt x="12654" y="160063"/>
                  </a:lnTo>
                  <a:lnTo>
                    <a:pt x="12654" y="70284"/>
                  </a:lnTo>
                  <a:lnTo>
                    <a:pt x="7182" y="70284"/>
                  </a:lnTo>
                  <a:lnTo>
                    <a:pt x="7182" y="59852"/>
                  </a:lnTo>
                  <a:lnTo>
                    <a:pt x="12654" y="59852"/>
                  </a:lnTo>
                  <a:lnTo>
                    <a:pt x="12654" y="44291"/>
                  </a:lnTo>
                  <a:lnTo>
                    <a:pt x="6156" y="44291"/>
                  </a:lnTo>
                  <a:lnTo>
                    <a:pt x="6156" y="34714"/>
                  </a:lnTo>
                  <a:lnTo>
                    <a:pt x="12654" y="34714"/>
                  </a:lnTo>
                  <a:lnTo>
                    <a:pt x="12654" y="20349"/>
                  </a:lnTo>
                  <a:lnTo>
                    <a:pt x="7182" y="20349"/>
                  </a:lnTo>
                  <a:lnTo>
                    <a:pt x="7182" y="9918"/>
                  </a:lnTo>
                  <a:close/>
                </a:path>
                <a:path w="321944" h="160654">
                  <a:moveTo>
                    <a:pt x="97645" y="146724"/>
                  </a:moveTo>
                  <a:lnTo>
                    <a:pt x="99526" y="150315"/>
                  </a:lnTo>
                  <a:lnTo>
                    <a:pt x="101749" y="156301"/>
                  </a:lnTo>
                  <a:lnTo>
                    <a:pt x="102262" y="159892"/>
                  </a:lnTo>
                  <a:lnTo>
                    <a:pt x="112603" y="159833"/>
                  </a:lnTo>
                  <a:lnTo>
                    <a:pt x="140568" y="151341"/>
                  </a:lnTo>
                  <a:lnTo>
                    <a:pt x="140568" y="147066"/>
                  </a:lnTo>
                  <a:lnTo>
                    <a:pt x="113570" y="147066"/>
                  </a:lnTo>
                  <a:lnTo>
                    <a:pt x="105984" y="146991"/>
                  </a:lnTo>
                  <a:lnTo>
                    <a:pt x="97645" y="146724"/>
                  </a:lnTo>
                  <a:close/>
                </a:path>
                <a:path w="321944" h="160654">
                  <a:moveTo>
                    <a:pt x="134412" y="9918"/>
                  </a:moveTo>
                  <a:lnTo>
                    <a:pt x="127742" y="9918"/>
                  </a:lnTo>
                  <a:lnTo>
                    <a:pt x="127742" y="145869"/>
                  </a:lnTo>
                  <a:lnTo>
                    <a:pt x="126716" y="146895"/>
                  </a:lnTo>
                  <a:lnTo>
                    <a:pt x="123467" y="146895"/>
                  </a:lnTo>
                  <a:lnTo>
                    <a:pt x="119649" y="147013"/>
                  </a:lnTo>
                  <a:lnTo>
                    <a:pt x="113570" y="147066"/>
                  </a:lnTo>
                  <a:lnTo>
                    <a:pt x="140568" y="147066"/>
                  </a:lnTo>
                  <a:lnTo>
                    <a:pt x="140568" y="70284"/>
                  </a:lnTo>
                  <a:lnTo>
                    <a:pt x="134412" y="70284"/>
                  </a:lnTo>
                  <a:lnTo>
                    <a:pt x="134412" y="60023"/>
                  </a:lnTo>
                  <a:lnTo>
                    <a:pt x="140568" y="60023"/>
                  </a:lnTo>
                  <a:lnTo>
                    <a:pt x="140568" y="44291"/>
                  </a:lnTo>
                  <a:lnTo>
                    <a:pt x="133386" y="44291"/>
                  </a:lnTo>
                  <a:lnTo>
                    <a:pt x="133386" y="34714"/>
                  </a:lnTo>
                  <a:lnTo>
                    <a:pt x="140568" y="34714"/>
                  </a:lnTo>
                  <a:lnTo>
                    <a:pt x="140568" y="20178"/>
                  </a:lnTo>
                  <a:lnTo>
                    <a:pt x="134412" y="20178"/>
                  </a:lnTo>
                  <a:lnTo>
                    <a:pt x="134412" y="9918"/>
                  </a:lnTo>
                  <a:close/>
                </a:path>
                <a:path w="321944" h="160654">
                  <a:moveTo>
                    <a:pt x="42751" y="85674"/>
                  </a:moveTo>
                  <a:lnTo>
                    <a:pt x="37108" y="85674"/>
                  </a:lnTo>
                  <a:lnTo>
                    <a:pt x="37108" y="146040"/>
                  </a:lnTo>
                  <a:lnTo>
                    <a:pt x="49079" y="146040"/>
                  </a:lnTo>
                  <a:lnTo>
                    <a:pt x="49079" y="135780"/>
                  </a:lnTo>
                  <a:lnTo>
                    <a:pt x="42751" y="135780"/>
                  </a:lnTo>
                  <a:lnTo>
                    <a:pt x="42751" y="125006"/>
                  </a:lnTo>
                  <a:lnTo>
                    <a:pt x="49079" y="125006"/>
                  </a:lnTo>
                  <a:lnTo>
                    <a:pt x="49079" y="96448"/>
                  </a:lnTo>
                  <a:lnTo>
                    <a:pt x="42751" y="96448"/>
                  </a:lnTo>
                  <a:lnTo>
                    <a:pt x="42751" y="85674"/>
                  </a:lnTo>
                  <a:close/>
                </a:path>
                <a:path w="321944" h="160654">
                  <a:moveTo>
                    <a:pt x="49079" y="125006"/>
                  </a:moveTo>
                  <a:lnTo>
                    <a:pt x="42751" y="125006"/>
                  </a:lnTo>
                  <a:lnTo>
                    <a:pt x="42751" y="135780"/>
                  </a:lnTo>
                  <a:lnTo>
                    <a:pt x="49079" y="135780"/>
                  </a:lnTo>
                  <a:lnTo>
                    <a:pt x="49079" y="125006"/>
                  </a:lnTo>
                  <a:close/>
                </a:path>
                <a:path w="321944" h="160654">
                  <a:moveTo>
                    <a:pt x="101236" y="85674"/>
                  </a:moveTo>
                  <a:lnTo>
                    <a:pt x="49079" y="85674"/>
                  </a:lnTo>
                  <a:lnTo>
                    <a:pt x="49079" y="96448"/>
                  </a:lnTo>
                  <a:lnTo>
                    <a:pt x="89266" y="96448"/>
                  </a:lnTo>
                  <a:lnTo>
                    <a:pt x="89266" y="125006"/>
                  </a:lnTo>
                  <a:lnTo>
                    <a:pt x="49079" y="125006"/>
                  </a:lnTo>
                  <a:lnTo>
                    <a:pt x="49079" y="135780"/>
                  </a:lnTo>
                  <a:lnTo>
                    <a:pt x="101236" y="135780"/>
                  </a:lnTo>
                  <a:lnTo>
                    <a:pt x="101236" y="85674"/>
                  </a:lnTo>
                  <a:close/>
                </a:path>
                <a:path w="321944" h="160654">
                  <a:moveTo>
                    <a:pt x="49079" y="85674"/>
                  </a:moveTo>
                  <a:lnTo>
                    <a:pt x="42751" y="85674"/>
                  </a:lnTo>
                  <a:lnTo>
                    <a:pt x="42751" y="96448"/>
                  </a:lnTo>
                  <a:lnTo>
                    <a:pt x="49079" y="96448"/>
                  </a:lnTo>
                  <a:lnTo>
                    <a:pt x="49079" y="85674"/>
                  </a:lnTo>
                  <a:close/>
                </a:path>
                <a:path w="321944" h="160654">
                  <a:moveTo>
                    <a:pt x="12654" y="59852"/>
                  </a:moveTo>
                  <a:lnTo>
                    <a:pt x="7182" y="59852"/>
                  </a:lnTo>
                  <a:lnTo>
                    <a:pt x="7182" y="70284"/>
                  </a:lnTo>
                  <a:lnTo>
                    <a:pt x="12654" y="70284"/>
                  </a:lnTo>
                  <a:lnTo>
                    <a:pt x="12654" y="59852"/>
                  </a:lnTo>
                  <a:close/>
                </a:path>
                <a:path w="321944" h="160654">
                  <a:moveTo>
                    <a:pt x="61904" y="9918"/>
                  </a:moveTo>
                  <a:lnTo>
                    <a:pt x="12654" y="9918"/>
                  </a:lnTo>
                  <a:lnTo>
                    <a:pt x="12654" y="20349"/>
                  </a:lnTo>
                  <a:lnTo>
                    <a:pt x="49763" y="20349"/>
                  </a:lnTo>
                  <a:lnTo>
                    <a:pt x="49763" y="59852"/>
                  </a:lnTo>
                  <a:lnTo>
                    <a:pt x="12654" y="59852"/>
                  </a:lnTo>
                  <a:lnTo>
                    <a:pt x="12654" y="70284"/>
                  </a:lnTo>
                  <a:lnTo>
                    <a:pt x="61904" y="70284"/>
                  </a:lnTo>
                  <a:lnTo>
                    <a:pt x="61904" y="44291"/>
                  </a:lnTo>
                  <a:lnTo>
                    <a:pt x="53696" y="44291"/>
                  </a:lnTo>
                  <a:lnTo>
                    <a:pt x="53696" y="34714"/>
                  </a:lnTo>
                  <a:lnTo>
                    <a:pt x="61904" y="34714"/>
                  </a:lnTo>
                  <a:lnTo>
                    <a:pt x="61904" y="9918"/>
                  </a:lnTo>
                  <a:close/>
                </a:path>
                <a:path w="321944" h="160654">
                  <a:moveTo>
                    <a:pt x="127742" y="9918"/>
                  </a:moveTo>
                  <a:lnTo>
                    <a:pt x="77295" y="9918"/>
                  </a:lnTo>
                  <a:lnTo>
                    <a:pt x="77295" y="70284"/>
                  </a:lnTo>
                  <a:lnTo>
                    <a:pt x="127742" y="70284"/>
                  </a:lnTo>
                  <a:lnTo>
                    <a:pt x="127742" y="60023"/>
                  </a:lnTo>
                  <a:lnTo>
                    <a:pt x="89608" y="60023"/>
                  </a:lnTo>
                  <a:lnTo>
                    <a:pt x="89608" y="44291"/>
                  </a:lnTo>
                  <a:lnTo>
                    <a:pt x="84990" y="44291"/>
                  </a:lnTo>
                  <a:lnTo>
                    <a:pt x="84990" y="34714"/>
                  </a:lnTo>
                  <a:lnTo>
                    <a:pt x="89608" y="34714"/>
                  </a:lnTo>
                  <a:lnTo>
                    <a:pt x="89608" y="20178"/>
                  </a:lnTo>
                  <a:lnTo>
                    <a:pt x="127742" y="20178"/>
                  </a:lnTo>
                  <a:lnTo>
                    <a:pt x="127742" y="9918"/>
                  </a:lnTo>
                  <a:close/>
                </a:path>
                <a:path w="321944" h="160654">
                  <a:moveTo>
                    <a:pt x="140568" y="60023"/>
                  </a:moveTo>
                  <a:lnTo>
                    <a:pt x="134412" y="60023"/>
                  </a:lnTo>
                  <a:lnTo>
                    <a:pt x="134412" y="70284"/>
                  </a:lnTo>
                  <a:lnTo>
                    <a:pt x="140568" y="70284"/>
                  </a:lnTo>
                  <a:lnTo>
                    <a:pt x="140568" y="60023"/>
                  </a:lnTo>
                  <a:close/>
                </a:path>
                <a:path w="321944" h="160654">
                  <a:moveTo>
                    <a:pt x="12654" y="34714"/>
                  </a:moveTo>
                  <a:lnTo>
                    <a:pt x="6156" y="34714"/>
                  </a:lnTo>
                  <a:lnTo>
                    <a:pt x="6156" y="44291"/>
                  </a:lnTo>
                  <a:lnTo>
                    <a:pt x="12654" y="44291"/>
                  </a:lnTo>
                  <a:lnTo>
                    <a:pt x="12654" y="34714"/>
                  </a:lnTo>
                  <a:close/>
                </a:path>
                <a:path w="321944" h="160654">
                  <a:moveTo>
                    <a:pt x="49763" y="34714"/>
                  </a:moveTo>
                  <a:lnTo>
                    <a:pt x="12654" y="34714"/>
                  </a:lnTo>
                  <a:lnTo>
                    <a:pt x="12654" y="44291"/>
                  </a:lnTo>
                  <a:lnTo>
                    <a:pt x="49763" y="44291"/>
                  </a:lnTo>
                  <a:lnTo>
                    <a:pt x="49763" y="34714"/>
                  </a:lnTo>
                  <a:close/>
                </a:path>
                <a:path w="321944" h="160654">
                  <a:moveTo>
                    <a:pt x="61904" y="34714"/>
                  </a:moveTo>
                  <a:lnTo>
                    <a:pt x="53696" y="34714"/>
                  </a:lnTo>
                  <a:lnTo>
                    <a:pt x="53696" y="44291"/>
                  </a:lnTo>
                  <a:lnTo>
                    <a:pt x="61904" y="44291"/>
                  </a:lnTo>
                  <a:lnTo>
                    <a:pt x="61904" y="34714"/>
                  </a:lnTo>
                  <a:close/>
                </a:path>
                <a:path w="321944" h="160654">
                  <a:moveTo>
                    <a:pt x="89608" y="34714"/>
                  </a:moveTo>
                  <a:lnTo>
                    <a:pt x="84990" y="34714"/>
                  </a:lnTo>
                  <a:lnTo>
                    <a:pt x="84990" y="44291"/>
                  </a:lnTo>
                  <a:lnTo>
                    <a:pt x="89608" y="44291"/>
                  </a:lnTo>
                  <a:lnTo>
                    <a:pt x="89608" y="34714"/>
                  </a:lnTo>
                  <a:close/>
                </a:path>
                <a:path w="321944" h="160654">
                  <a:moveTo>
                    <a:pt x="127742" y="34714"/>
                  </a:moveTo>
                  <a:lnTo>
                    <a:pt x="89608" y="34714"/>
                  </a:lnTo>
                  <a:lnTo>
                    <a:pt x="89608" y="44291"/>
                  </a:lnTo>
                  <a:lnTo>
                    <a:pt x="127742" y="44291"/>
                  </a:lnTo>
                  <a:lnTo>
                    <a:pt x="127742" y="34714"/>
                  </a:lnTo>
                  <a:close/>
                </a:path>
                <a:path w="321944" h="160654">
                  <a:moveTo>
                    <a:pt x="140568" y="34714"/>
                  </a:moveTo>
                  <a:lnTo>
                    <a:pt x="133386" y="34714"/>
                  </a:lnTo>
                  <a:lnTo>
                    <a:pt x="133386" y="44291"/>
                  </a:lnTo>
                  <a:lnTo>
                    <a:pt x="140568" y="44291"/>
                  </a:lnTo>
                  <a:lnTo>
                    <a:pt x="140568" y="34714"/>
                  </a:lnTo>
                  <a:close/>
                </a:path>
                <a:path w="321944" h="160654">
                  <a:moveTo>
                    <a:pt x="12654" y="9918"/>
                  </a:moveTo>
                  <a:lnTo>
                    <a:pt x="7182" y="9918"/>
                  </a:lnTo>
                  <a:lnTo>
                    <a:pt x="7182" y="20349"/>
                  </a:lnTo>
                  <a:lnTo>
                    <a:pt x="12654" y="20349"/>
                  </a:lnTo>
                  <a:lnTo>
                    <a:pt x="12654" y="9918"/>
                  </a:lnTo>
                  <a:close/>
                </a:path>
                <a:path w="321944" h="160654">
                  <a:moveTo>
                    <a:pt x="140568" y="9918"/>
                  </a:moveTo>
                  <a:lnTo>
                    <a:pt x="134412" y="9918"/>
                  </a:lnTo>
                  <a:lnTo>
                    <a:pt x="134412" y="20178"/>
                  </a:lnTo>
                  <a:lnTo>
                    <a:pt x="140568" y="20178"/>
                  </a:lnTo>
                  <a:lnTo>
                    <a:pt x="140568" y="9918"/>
                  </a:lnTo>
                  <a:close/>
                </a:path>
                <a:path w="321944" h="160654">
                  <a:moveTo>
                    <a:pt x="233715" y="42238"/>
                  </a:moveTo>
                  <a:lnTo>
                    <a:pt x="220458" y="56683"/>
                  </a:lnTo>
                  <a:lnTo>
                    <a:pt x="203135" y="70839"/>
                  </a:lnTo>
                  <a:lnTo>
                    <a:pt x="182831" y="83649"/>
                  </a:lnTo>
                  <a:lnTo>
                    <a:pt x="160747" y="94054"/>
                  </a:lnTo>
                  <a:lnTo>
                    <a:pt x="163312" y="96790"/>
                  </a:lnTo>
                  <a:lnTo>
                    <a:pt x="166390" y="101236"/>
                  </a:lnTo>
                  <a:lnTo>
                    <a:pt x="167929" y="104143"/>
                  </a:lnTo>
                  <a:lnTo>
                    <a:pt x="189505" y="93589"/>
                  </a:lnTo>
                  <a:lnTo>
                    <a:pt x="206064" y="83223"/>
                  </a:lnTo>
                  <a:lnTo>
                    <a:pt x="206064" y="80031"/>
                  </a:lnTo>
                  <a:lnTo>
                    <a:pt x="210845" y="80031"/>
                  </a:lnTo>
                  <a:lnTo>
                    <a:pt x="227015" y="67350"/>
                  </a:lnTo>
                  <a:lnTo>
                    <a:pt x="240607" y="53525"/>
                  </a:lnTo>
                  <a:lnTo>
                    <a:pt x="257859" y="53525"/>
                  </a:lnTo>
                  <a:lnTo>
                    <a:pt x="250296" y="46172"/>
                  </a:lnTo>
                  <a:lnTo>
                    <a:pt x="238555" y="46172"/>
                  </a:lnTo>
                  <a:lnTo>
                    <a:pt x="236332" y="44120"/>
                  </a:lnTo>
                  <a:lnTo>
                    <a:pt x="233715" y="42238"/>
                  </a:lnTo>
                  <a:close/>
                </a:path>
                <a:path w="321944" h="160654">
                  <a:moveTo>
                    <a:pt x="296509" y="80031"/>
                  </a:moveTo>
                  <a:lnTo>
                    <a:pt x="276861" y="80031"/>
                  </a:lnTo>
                  <a:lnTo>
                    <a:pt x="276861" y="82862"/>
                  </a:lnTo>
                  <a:lnTo>
                    <a:pt x="293850" y="92843"/>
                  </a:lnTo>
                  <a:lnTo>
                    <a:pt x="313970" y="102091"/>
                  </a:lnTo>
                  <a:lnTo>
                    <a:pt x="315851" y="98671"/>
                  </a:lnTo>
                  <a:lnTo>
                    <a:pt x="318758" y="94225"/>
                  </a:lnTo>
                  <a:lnTo>
                    <a:pt x="321836" y="91147"/>
                  </a:lnTo>
                  <a:lnTo>
                    <a:pt x="301321" y="82711"/>
                  </a:lnTo>
                  <a:lnTo>
                    <a:pt x="296509" y="80031"/>
                  </a:lnTo>
                  <a:close/>
                </a:path>
                <a:path w="321944" h="160654">
                  <a:moveTo>
                    <a:pt x="272396" y="80031"/>
                  </a:moveTo>
                  <a:lnTo>
                    <a:pt x="210845" y="80031"/>
                  </a:lnTo>
                  <a:lnTo>
                    <a:pt x="209488" y="81079"/>
                  </a:lnTo>
                  <a:lnTo>
                    <a:pt x="206064" y="83223"/>
                  </a:lnTo>
                  <a:lnTo>
                    <a:pt x="206064" y="91147"/>
                  </a:lnTo>
                  <a:lnTo>
                    <a:pt x="276861" y="91147"/>
                  </a:lnTo>
                  <a:lnTo>
                    <a:pt x="276861" y="82862"/>
                  </a:lnTo>
                  <a:lnTo>
                    <a:pt x="273738" y="81014"/>
                  </a:lnTo>
                  <a:lnTo>
                    <a:pt x="272396" y="80031"/>
                  </a:lnTo>
                  <a:close/>
                </a:path>
                <a:path w="321944" h="160654">
                  <a:moveTo>
                    <a:pt x="210845" y="80031"/>
                  </a:moveTo>
                  <a:lnTo>
                    <a:pt x="206064" y="80031"/>
                  </a:lnTo>
                  <a:lnTo>
                    <a:pt x="206064" y="83223"/>
                  </a:lnTo>
                  <a:lnTo>
                    <a:pt x="209591" y="81014"/>
                  </a:lnTo>
                  <a:lnTo>
                    <a:pt x="210845" y="80031"/>
                  </a:lnTo>
                  <a:close/>
                </a:path>
                <a:path w="321944" h="160654">
                  <a:moveTo>
                    <a:pt x="257859" y="53525"/>
                  </a:moveTo>
                  <a:lnTo>
                    <a:pt x="240607" y="53525"/>
                  </a:lnTo>
                  <a:lnTo>
                    <a:pt x="255533" y="67678"/>
                  </a:lnTo>
                  <a:lnTo>
                    <a:pt x="273826" y="81079"/>
                  </a:lnTo>
                  <a:lnTo>
                    <a:pt x="276861" y="82862"/>
                  </a:lnTo>
                  <a:lnTo>
                    <a:pt x="276861" y="80031"/>
                  </a:lnTo>
                  <a:lnTo>
                    <a:pt x="296509" y="80031"/>
                  </a:lnTo>
                  <a:lnTo>
                    <a:pt x="280965" y="71374"/>
                  </a:lnTo>
                  <a:lnTo>
                    <a:pt x="262149" y="57696"/>
                  </a:lnTo>
                  <a:lnTo>
                    <a:pt x="257859" y="53525"/>
                  </a:lnTo>
                  <a:close/>
                </a:path>
                <a:path w="321944" h="160654">
                  <a:moveTo>
                    <a:pt x="187424" y="0"/>
                  </a:moveTo>
                  <a:lnTo>
                    <a:pt x="182337" y="12630"/>
                  </a:lnTo>
                  <a:lnTo>
                    <a:pt x="175966" y="24731"/>
                  </a:lnTo>
                  <a:lnTo>
                    <a:pt x="168570" y="35711"/>
                  </a:lnTo>
                  <a:lnTo>
                    <a:pt x="160405" y="44975"/>
                  </a:lnTo>
                  <a:lnTo>
                    <a:pt x="163483" y="46514"/>
                  </a:lnTo>
                  <a:lnTo>
                    <a:pt x="168784" y="50105"/>
                  </a:lnTo>
                  <a:lnTo>
                    <a:pt x="171178" y="51986"/>
                  </a:lnTo>
                  <a:lnTo>
                    <a:pt x="179368" y="41990"/>
                  </a:lnTo>
                  <a:lnTo>
                    <a:pt x="187061" y="30118"/>
                  </a:lnTo>
                  <a:lnTo>
                    <a:pt x="187970" y="28387"/>
                  </a:lnTo>
                  <a:lnTo>
                    <a:pt x="183833" y="28387"/>
                  </a:lnTo>
                  <a:lnTo>
                    <a:pt x="183833" y="17442"/>
                  </a:lnTo>
                  <a:lnTo>
                    <a:pt x="193717" y="17442"/>
                  </a:lnTo>
                  <a:lnTo>
                    <a:pt x="193952" y="16996"/>
                  </a:lnTo>
                  <a:lnTo>
                    <a:pt x="199737" y="3249"/>
                  </a:lnTo>
                  <a:lnTo>
                    <a:pt x="187424" y="0"/>
                  </a:lnTo>
                  <a:close/>
                </a:path>
                <a:path w="321944" h="160654">
                  <a:moveTo>
                    <a:pt x="203499" y="22402"/>
                  </a:moveTo>
                  <a:lnTo>
                    <a:pt x="192725" y="25651"/>
                  </a:lnTo>
                  <a:lnTo>
                    <a:pt x="196426" y="32114"/>
                  </a:lnTo>
                  <a:lnTo>
                    <a:pt x="199886" y="39011"/>
                  </a:lnTo>
                  <a:lnTo>
                    <a:pt x="202801" y="45683"/>
                  </a:lnTo>
                  <a:lnTo>
                    <a:pt x="204867" y="51473"/>
                  </a:lnTo>
                  <a:lnTo>
                    <a:pt x="216324" y="47540"/>
                  </a:lnTo>
                  <a:lnTo>
                    <a:pt x="214104" y="41832"/>
                  </a:lnTo>
                  <a:lnTo>
                    <a:pt x="211002" y="35355"/>
                  </a:lnTo>
                  <a:lnTo>
                    <a:pt x="207354" y="28686"/>
                  </a:lnTo>
                  <a:lnTo>
                    <a:pt x="203499" y="22402"/>
                  </a:lnTo>
                  <a:close/>
                </a:path>
                <a:path w="321944" h="160654">
                  <a:moveTo>
                    <a:pt x="275835" y="22060"/>
                  </a:moveTo>
                  <a:lnTo>
                    <a:pt x="264549" y="25651"/>
                  </a:lnTo>
                  <a:lnTo>
                    <a:pt x="269269" y="32114"/>
                  </a:lnTo>
                  <a:lnTo>
                    <a:pt x="273591" y="38797"/>
                  </a:lnTo>
                  <a:lnTo>
                    <a:pt x="277318" y="45442"/>
                  </a:lnTo>
                  <a:lnTo>
                    <a:pt x="279939" y="51302"/>
                  </a:lnTo>
                  <a:lnTo>
                    <a:pt x="291910" y="46856"/>
                  </a:lnTo>
                  <a:lnTo>
                    <a:pt x="289134" y="41057"/>
                  </a:lnTo>
                  <a:lnTo>
                    <a:pt x="285219" y="34586"/>
                  </a:lnTo>
                  <a:lnTo>
                    <a:pt x="280631" y="28050"/>
                  </a:lnTo>
                  <a:lnTo>
                    <a:pt x="275835" y="22060"/>
                  </a:lnTo>
                  <a:close/>
                </a:path>
                <a:path w="321944" h="160654">
                  <a:moveTo>
                    <a:pt x="254117" y="0"/>
                  </a:moveTo>
                  <a:lnTo>
                    <a:pt x="249353" y="11088"/>
                  </a:lnTo>
                  <a:lnTo>
                    <a:pt x="243194" y="21504"/>
                  </a:lnTo>
                  <a:lnTo>
                    <a:pt x="235913" y="30829"/>
                  </a:lnTo>
                  <a:lnTo>
                    <a:pt x="227782" y="38647"/>
                  </a:lnTo>
                  <a:lnTo>
                    <a:pt x="230860" y="40186"/>
                  </a:lnTo>
                  <a:lnTo>
                    <a:pt x="236332" y="44120"/>
                  </a:lnTo>
                  <a:lnTo>
                    <a:pt x="238555" y="46172"/>
                  </a:lnTo>
                  <a:lnTo>
                    <a:pt x="246833" y="37490"/>
                  </a:lnTo>
                  <a:lnTo>
                    <a:pt x="253569" y="28387"/>
                  </a:lnTo>
                  <a:lnTo>
                    <a:pt x="248474" y="28387"/>
                  </a:lnTo>
                  <a:lnTo>
                    <a:pt x="248474" y="17442"/>
                  </a:lnTo>
                  <a:lnTo>
                    <a:pt x="260093" y="17442"/>
                  </a:lnTo>
                  <a:lnTo>
                    <a:pt x="261209" y="15510"/>
                  </a:lnTo>
                  <a:lnTo>
                    <a:pt x="266601" y="3078"/>
                  </a:lnTo>
                  <a:lnTo>
                    <a:pt x="254117" y="0"/>
                  </a:lnTo>
                  <a:close/>
                </a:path>
                <a:path w="321944" h="160654">
                  <a:moveTo>
                    <a:pt x="246251" y="42238"/>
                  </a:moveTo>
                  <a:lnTo>
                    <a:pt x="242306" y="42238"/>
                  </a:lnTo>
                  <a:lnTo>
                    <a:pt x="238555" y="46172"/>
                  </a:lnTo>
                  <a:lnTo>
                    <a:pt x="250296" y="46172"/>
                  </a:lnTo>
                  <a:lnTo>
                    <a:pt x="246251" y="42238"/>
                  </a:lnTo>
                  <a:close/>
                </a:path>
                <a:path w="321944" h="160654">
                  <a:moveTo>
                    <a:pt x="193717" y="17442"/>
                  </a:moveTo>
                  <a:lnTo>
                    <a:pt x="183833" y="17442"/>
                  </a:lnTo>
                  <a:lnTo>
                    <a:pt x="183833" y="28387"/>
                  </a:lnTo>
                  <a:lnTo>
                    <a:pt x="187970" y="28387"/>
                  </a:lnTo>
                  <a:lnTo>
                    <a:pt x="193717" y="17442"/>
                  </a:lnTo>
                  <a:close/>
                </a:path>
                <a:path w="321944" h="160654">
                  <a:moveTo>
                    <a:pt x="237187" y="17442"/>
                  </a:moveTo>
                  <a:lnTo>
                    <a:pt x="193717" y="17442"/>
                  </a:lnTo>
                  <a:lnTo>
                    <a:pt x="187970" y="28387"/>
                  </a:lnTo>
                  <a:lnTo>
                    <a:pt x="194292" y="28387"/>
                  </a:lnTo>
                  <a:lnTo>
                    <a:pt x="192725" y="25651"/>
                  </a:lnTo>
                  <a:lnTo>
                    <a:pt x="203499" y="22402"/>
                  </a:lnTo>
                  <a:lnTo>
                    <a:pt x="237187" y="22402"/>
                  </a:lnTo>
                  <a:lnTo>
                    <a:pt x="237187" y="17442"/>
                  </a:lnTo>
                  <a:close/>
                </a:path>
                <a:path w="321944" h="160654">
                  <a:moveTo>
                    <a:pt x="237187" y="22402"/>
                  </a:moveTo>
                  <a:lnTo>
                    <a:pt x="203499" y="22402"/>
                  </a:lnTo>
                  <a:lnTo>
                    <a:pt x="207171" y="28387"/>
                  </a:lnTo>
                  <a:lnTo>
                    <a:pt x="237187" y="28387"/>
                  </a:lnTo>
                  <a:lnTo>
                    <a:pt x="237187" y="22402"/>
                  </a:lnTo>
                  <a:close/>
                </a:path>
                <a:path w="321944" h="160654">
                  <a:moveTo>
                    <a:pt x="260093" y="17442"/>
                  </a:moveTo>
                  <a:lnTo>
                    <a:pt x="248474" y="17442"/>
                  </a:lnTo>
                  <a:lnTo>
                    <a:pt x="248474" y="28387"/>
                  </a:lnTo>
                  <a:lnTo>
                    <a:pt x="253569" y="28387"/>
                  </a:lnTo>
                  <a:lnTo>
                    <a:pt x="254502" y="27126"/>
                  </a:lnTo>
                  <a:lnTo>
                    <a:pt x="260093" y="17442"/>
                  </a:lnTo>
                  <a:close/>
                </a:path>
                <a:path w="321944" h="160654">
                  <a:moveTo>
                    <a:pt x="317390" y="17442"/>
                  </a:moveTo>
                  <a:lnTo>
                    <a:pt x="260093" y="17442"/>
                  </a:lnTo>
                  <a:lnTo>
                    <a:pt x="254502" y="27126"/>
                  </a:lnTo>
                  <a:lnTo>
                    <a:pt x="253569" y="28387"/>
                  </a:lnTo>
                  <a:lnTo>
                    <a:pt x="266551" y="28387"/>
                  </a:lnTo>
                  <a:lnTo>
                    <a:pt x="264549" y="25651"/>
                  </a:lnTo>
                  <a:lnTo>
                    <a:pt x="275835" y="22060"/>
                  </a:lnTo>
                  <a:lnTo>
                    <a:pt x="317390" y="22060"/>
                  </a:lnTo>
                  <a:lnTo>
                    <a:pt x="317390" y="17442"/>
                  </a:lnTo>
                  <a:close/>
                </a:path>
                <a:path w="321944" h="160654">
                  <a:moveTo>
                    <a:pt x="317390" y="22060"/>
                  </a:moveTo>
                  <a:lnTo>
                    <a:pt x="275835" y="22060"/>
                  </a:lnTo>
                  <a:lnTo>
                    <a:pt x="280631" y="28050"/>
                  </a:lnTo>
                  <a:lnTo>
                    <a:pt x="280868" y="28387"/>
                  </a:lnTo>
                  <a:lnTo>
                    <a:pt x="317390" y="28387"/>
                  </a:lnTo>
                  <a:lnTo>
                    <a:pt x="317390" y="22060"/>
                  </a:lnTo>
                  <a:close/>
                </a:path>
                <a:path w="321944" h="160654">
                  <a:moveTo>
                    <a:pt x="291055" y="105853"/>
                  </a:moveTo>
                  <a:lnTo>
                    <a:pt x="191699" y="105853"/>
                  </a:lnTo>
                  <a:lnTo>
                    <a:pt x="191699" y="160063"/>
                  </a:lnTo>
                  <a:lnTo>
                    <a:pt x="203841" y="160063"/>
                  </a:lnTo>
                  <a:lnTo>
                    <a:pt x="203841" y="154420"/>
                  </a:lnTo>
                  <a:lnTo>
                    <a:pt x="198711" y="154420"/>
                  </a:lnTo>
                  <a:lnTo>
                    <a:pt x="198711" y="143133"/>
                  </a:lnTo>
                  <a:lnTo>
                    <a:pt x="203841" y="143133"/>
                  </a:lnTo>
                  <a:lnTo>
                    <a:pt x="203841" y="117140"/>
                  </a:lnTo>
                  <a:lnTo>
                    <a:pt x="291055" y="117140"/>
                  </a:lnTo>
                  <a:lnTo>
                    <a:pt x="291055" y="105853"/>
                  </a:lnTo>
                  <a:close/>
                </a:path>
                <a:path w="321944" h="160654">
                  <a:moveTo>
                    <a:pt x="291055" y="117140"/>
                  </a:moveTo>
                  <a:lnTo>
                    <a:pt x="278400" y="117140"/>
                  </a:lnTo>
                  <a:lnTo>
                    <a:pt x="278400" y="159550"/>
                  </a:lnTo>
                  <a:lnTo>
                    <a:pt x="291055" y="159550"/>
                  </a:lnTo>
                  <a:lnTo>
                    <a:pt x="291055" y="154420"/>
                  </a:lnTo>
                  <a:lnTo>
                    <a:pt x="284043" y="154420"/>
                  </a:lnTo>
                  <a:lnTo>
                    <a:pt x="284043" y="143133"/>
                  </a:lnTo>
                  <a:lnTo>
                    <a:pt x="291055" y="143133"/>
                  </a:lnTo>
                  <a:lnTo>
                    <a:pt x="291055" y="117140"/>
                  </a:lnTo>
                  <a:close/>
                </a:path>
                <a:path w="321944" h="160654">
                  <a:moveTo>
                    <a:pt x="203841" y="143133"/>
                  </a:moveTo>
                  <a:lnTo>
                    <a:pt x="198711" y="143133"/>
                  </a:lnTo>
                  <a:lnTo>
                    <a:pt x="198711" y="154420"/>
                  </a:lnTo>
                  <a:lnTo>
                    <a:pt x="203841" y="154420"/>
                  </a:lnTo>
                  <a:lnTo>
                    <a:pt x="203841" y="143133"/>
                  </a:lnTo>
                  <a:close/>
                </a:path>
                <a:path w="321944" h="160654">
                  <a:moveTo>
                    <a:pt x="278400" y="143133"/>
                  </a:moveTo>
                  <a:lnTo>
                    <a:pt x="203841" y="143133"/>
                  </a:lnTo>
                  <a:lnTo>
                    <a:pt x="203841" y="154420"/>
                  </a:lnTo>
                  <a:lnTo>
                    <a:pt x="278400" y="154420"/>
                  </a:lnTo>
                  <a:lnTo>
                    <a:pt x="278400" y="143133"/>
                  </a:lnTo>
                  <a:close/>
                </a:path>
                <a:path w="321944" h="160654">
                  <a:moveTo>
                    <a:pt x="291055" y="143133"/>
                  </a:moveTo>
                  <a:lnTo>
                    <a:pt x="284043" y="143133"/>
                  </a:lnTo>
                  <a:lnTo>
                    <a:pt x="284043" y="154420"/>
                  </a:lnTo>
                  <a:lnTo>
                    <a:pt x="291055" y="154420"/>
                  </a:lnTo>
                  <a:lnTo>
                    <a:pt x="291055" y="143133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49"/>
            <p:cNvSpPr/>
            <p:nvPr/>
          </p:nvSpPr>
          <p:spPr>
            <a:xfrm>
              <a:off x="7648357" y="1656125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773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773" y="10687"/>
                  </a:lnTo>
                  <a:lnTo>
                    <a:pt x="288773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50"/>
            <p:cNvSpPr/>
            <p:nvPr/>
          </p:nvSpPr>
          <p:spPr>
            <a:xfrm>
              <a:off x="8782647" y="165612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30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51"/>
            <p:cNvSpPr/>
            <p:nvPr/>
          </p:nvSpPr>
          <p:spPr>
            <a:xfrm>
              <a:off x="7823361" y="1455193"/>
              <a:ext cx="6547" cy="434383"/>
            </a:xfrm>
            <a:custGeom>
              <a:avLst/>
              <a:gdLst/>
              <a:ahLst/>
              <a:cxnLst/>
              <a:rect l="l" t="t" r="r" b="b"/>
              <a:pathLst>
                <a:path w="10795" h="716280">
                  <a:moveTo>
                    <a:pt x="0" y="0"/>
                  </a:moveTo>
                  <a:lnTo>
                    <a:pt x="0" y="716095"/>
                  </a:lnTo>
                  <a:lnTo>
                    <a:pt x="10687" y="716095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52"/>
            <p:cNvSpPr/>
            <p:nvPr/>
          </p:nvSpPr>
          <p:spPr>
            <a:xfrm>
              <a:off x="8776166" y="1442230"/>
              <a:ext cx="6547" cy="434383"/>
            </a:xfrm>
            <a:custGeom>
              <a:avLst/>
              <a:gdLst/>
              <a:ahLst/>
              <a:cxnLst/>
              <a:rect l="l" t="t" r="r" b="b"/>
              <a:pathLst>
                <a:path w="10794" h="716280">
                  <a:moveTo>
                    <a:pt x="0" y="0"/>
                  </a:moveTo>
                  <a:lnTo>
                    <a:pt x="0" y="716095"/>
                  </a:lnTo>
                  <a:lnTo>
                    <a:pt x="10687" y="716095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9" name="object 53"/>
            <p:cNvSpPr/>
            <p:nvPr/>
          </p:nvSpPr>
          <p:spPr>
            <a:xfrm>
              <a:off x="7823362" y="1448712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54"/>
            <p:cNvSpPr/>
            <p:nvPr/>
          </p:nvSpPr>
          <p:spPr>
            <a:xfrm>
              <a:off x="8607642" y="144223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55"/>
            <p:cNvSpPr/>
            <p:nvPr/>
          </p:nvSpPr>
          <p:spPr>
            <a:xfrm>
              <a:off x="7823362" y="1591308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56"/>
            <p:cNvSpPr/>
            <p:nvPr/>
          </p:nvSpPr>
          <p:spPr>
            <a:xfrm>
              <a:off x="7823362" y="1733904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5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3" name="object 57"/>
            <p:cNvSpPr/>
            <p:nvPr/>
          </p:nvSpPr>
          <p:spPr>
            <a:xfrm>
              <a:off x="7829844" y="1882983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58"/>
            <p:cNvSpPr/>
            <p:nvPr/>
          </p:nvSpPr>
          <p:spPr>
            <a:xfrm>
              <a:off x="8607642" y="1870020"/>
              <a:ext cx="175217" cy="6547"/>
            </a:xfrm>
            <a:custGeom>
              <a:avLst/>
              <a:gdLst/>
              <a:ahLst/>
              <a:cxnLst/>
              <a:rect l="l" t="t" r="r" b="b"/>
              <a:pathLst>
                <a:path w="288925" h="10794">
                  <a:moveTo>
                    <a:pt x="28857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88575" y="10687"/>
                  </a:lnTo>
                  <a:lnTo>
                    <a:pt x="288575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5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6398" y="1394111"/>
              <a:ext cx="405181" cy="95928"/>
            </a:xfrm>
            <a:prstGeom prst="rect">
              <a:avLst/>
            </a:prstGeom>
          </p:spPr>
        </p:pic>
        <p:pic>
          <p:nvPicPr>
            <p:cNvPr id="126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8368" y="1678785"/>
              <a:ext cx="403211" cy="96447"/>
            </a:xfrm>
            <a:prstGeom prst="rect">
              <a:avLst/>
            </a:prstGeom>
          </p:spPr>
        </p:pic>
        <p:pic>
          <p:nvPicPr>
            <p:cNvPr id="127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7124" y="1543188"/>
              <a:ext cx="509614" cy="95825"/>
            </a:xfrm>
            <a:prstGeom prst="rect">
              <a:avLst/>
            </a:prstGeom>
          </p:spPr>
        </p:pic>
        <p:pic>
          <p:nvPicPr>
            <p:cNvPr id="128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7124" y="1808936"/>
              <a:ext cx="406115" cy="95410"/>
            </a:xfrm>
            <a:prstGeom prst="rect">
              <a:avLst/>
            </a:prstGeom>
          </p:spPr>
        </p:pic>
        <p:pic>
          <p:nvPicPr>
            <p:cNvPr id="129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2776" y="3883378"/>
              <a:ext cx="511895" cy="95306"/>
            </a:xfrm>
            <a:prstGeom prst="rect">
              <a:avLst/>
            </a:prstGeom>
          </p:spPr>
        </p:pic>
        <p:pic>
          <p:nvPicPr>
            <p:cNvPr id="130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2776" y="4038108"/>
              <a:ext cx="510132" cy="96136"/>
            </a:xfrm>
            <a:prstGeom prst="rect">
              <a:avLst/>
            </a:prstGeom>
          </p:spPr>
        </p:pic>
        <p:pic>
          <p:nvPicPr>
            <p:cNvPr id="131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4405" y="1608005"/>
              <a:ext cx="405803" cy="95410"/>
            </a:xfrm>
            <a:prstGeom prst="rect">
              <a:avLst/>
            </a:prstGeom>
          </p:spPr>
        </p:pic>
        <p:pic>
          <p:nvPicPr>
            <p:cNvPr id="133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7904" y="2184354"/>
              <a:ext cx="406633" cy="96136"/>
            </a:xfrm>
            <a:prstGeom prst="rect">
              <a:avLst/>
            </a:prstGeom>
          </p:spPr>
        </p:pic>
        <p:pic>
          <p:nvPicPr>
            <p:cNvPr id="134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16861" y="2187621"/>
              <a:ext cx="116669" cy="103706"/>
            </a:xfrm>
            <a:prstGeom prst="rect">
              <a:avLst/>
            </a:prstGeom>
          </p:spPr>
        </p:pic>
        <p:sp>
          <p:nvSpPr>
            <p:cNvPr id="135" name="object 68"/>
            <p:cNvSpPr/>
            <p:nvPr/>
          </p:nvSpPr>
          <p:spPr>
            <a:xfrm>
              <a:off x="7353416" y="1608005"/>
              <a:ext cx="199863" cy="95888"/>
            </a:xfrm>
            <a:custGeom>
              <a:avLst/>
              <a:gdLst/>
              <a:ahLst/>
              <a:cxnLst/>
              <a:rect l="l" t="t" r="r" b="b"/>
              <a:pathLst>
                <a:path w="329565" h="158115">
                  <a:moveTo>
                    <a:pt x="95764" y="98842"/>
                  </a:moveTo>
                  <a:lnTo>
                    <a:pt x="85161" y="101407"/>
                  </a:lnTo>
                  <a:lnTo>
                    <a:pt x="95692" y="121233"/>
                  </a:lnTo>
                  <a:lnTo>
                    <a:pt x="110278" y="137276"/>
                  </a:lnTo>
                  <a:lnTo>
                    <a:pt x="128808" y="149407"/>
                  </a:lnTo>
                  <a:lnTo>
                    <a:pt x="151170" y="157498"/>
                  </a:lnTo>
                  <a:lnTo>
                    <a:pt x="152709" y="154248"/>
                  </a:lnTo>
                  <a:lnTo>
                    <a:pt x="156130" y="149631"/>
                  </a:lnTo>
                  <a:lnTo>
                    <a:pt x="158866" y="146895"/>
                  </a:lnTo>
                  <a:lnTo>
                    <a:pt x="137343" y="140277"/>
                  </a:lnTo>
                  <a:lnTo>
                    <a:pt x="124316" y="132702"/>
                  </a:lnTo>
                  <a:lnTo>
                    <a:pt x="116456" y="132702"/>
                  </a:lnTo>
                  <a:lnTo>
                    <a:pt x="108247" y="126374"/>
                  </a:lnTo>
                  <a:lnTo>
                    <a:pt x="113108" y="123566"/>
                  </a:lnTo>
                  <a:lnTo>
                    <a:pt x="105455" y="115945"/>
                  </a:lnTo>
                  <a:lnTo>
                    <a:pt x="95764" y="98842"/>
                  </a:lnTo>
                  <a:close/>
                </a:path>
                <a:path w="329565" h="158115">
                  <a:moveTo>
                    <a:pt x="26335" y="8208"/>
                  </a:moveTo>
                  <a:lnTo>
                    <a:pt x="18639" y="8208"/>
                  </a:lnTo>
                  <a:lnTo>
                    <a:pt x="18639" y="58313"/>
                  </a:lnTo>
                  <a:lnTo>
                    <a:pt x="18132" y="80512"/>
                  </a:lnTo>
                  <a:lnTo>
                    <a:pt x="15732" y="104699"/>
                  </a:lnTo>
                  <a:lnTo>
                    <a:pt x="10126" y="128822"/>
                  </a:lnTo>
                  <a:lnTo>
                    <a:pt x="0" y="150828"/>
                  </a:lnTo>
                  <a:lnTo>
                    <a:pt x="3078" y="152025"/>
                  </a:lnTo>
                  <a:lnTo>
                    <a:pt x="8892" y="155446"/>
                  </a:lnTo>
                  <a:lnTo>
                    <a:pt x="11286" y="157327"/>
                  </a:lnTo>
                  <a:lnTo>
                    <a:pt x="21969" y="134184"/>
                  </a:lnTo>
                  <a:lnTo>
                    <a:pt x="28130" y="108269"/>
                  </a:lnTo>
                  <a:lnTo>
                    <a:pt x="30957" y="82129"/>
                  </a:lnTo>
                  <a:lnTo>
                    <a:pt x="31636" y="58313"/>
                  </a:lnTo>
                  <a:lnTo>
                    <a:pt x="31636" y="50105"/>
                  </a:lnTo>
                  <a:lnTo>
                    <a:pt x="26335" y="50105"/>
                  </a:lnTo>
                  <a:lnTo>
                    <a:pt x="26335" y="38989"/>
                  </a:lnTo>
                  <a:lnTo>
                    <a:pt x="31636" y="38989"/>
                  </a:lnTo>
                  <a:lnTo>
                    <a:pt x="31636" y="19323"/>
                  </a:lnTo>
                  <a:lnTo>
                    <a:pt x="26335" y="19323"/>
                  </a:lnTo>
                  <a:lnTo>
                    <a:pt x="26335" y="8208"/>
                  </a:lnTo>
                  <a:close/>
                </a:path>
                <a:path w="329565" h="158115">
                  <a:moveTo>
                    <a:pt x="53696" y="140148"/>
                  </a:moveTo>
                  <a:lnTo>
                    <a:pt x="48248" y="140971"/>
                  </a:lnTo>
                  <a:lnTo>
                    <a:pt x="34030" y="142962"/>
                  </a:lnTo>
                  <a:lnTo>
                    <a:pt x="36082" y="154933"/>
                  </a:lnTo>
                  <a:lnTo>
                    <a:pt x="97741" y="144501"/>
                  </a:lnTo>
                  <a:lnTo>
                    <a:pt x="53696" y="144501"/>
                  </a:lnTo>
                  <a:lnTo>
                    <a:pt x="53696" y="140148"/>
                  </a:lnTo>
                  <a:close/>
                </a:path>
                <a:path w="329565" h="158115">
                  <a:moveTo>
                    <a:pt x="65666" y="138334"/>
                  </a:moveTo>
                  <a:lnTo>
                    <a:pt x="53696" y="140148"/>
                  </a:lnTo>
                  <a:lnTo>
                    <a:pt x="53696" y="144501"/>
                  </a:lnTo>
                  <a:lnTo>
                    <a:pt x="65666" y="144501"/>
                  </a:lnTo>
                  <a:lnTo>
                    <a:pt x="65666" y="138334"/>
                  </a:lnTo>
                  <a:close/>
                </a:path>
                <a:path w="329565" h="158115">
                  <a:moveTo>
                    <a:pt x="102091" y="132531"/>
                  </a:moveTo>
                  <a:lnTo>
                    <a:pt x="65666" y="138334"/>
                  </a:lnTo>
                  <a:lnTo>
                    <a:pt x="65666" y="144501"/>
                  </a:lnTo>
                  <a:lnTo>
                    <a:pt x="97741" y="144501"/>
                  </a:lnTo>
                  <a:lnTo>
                    <a:pt x="102604" y="143646"/>
                  </a:lnTo>
                  <a:lnTo>
                    <a:pt x="102091" y="132531"/>
                  </a:lnTo>
                  <a:close/>
                </a:path>
                <a:path w="329565" h="158115">
                  <a:moveTo>
                    <a:pt x="62930" y="98329"/>
                  </a:moveTo>
                  <a:lnTo>
                    <a:pt x="53696" y="98329"/>
                  </a:lnTo>
                  <a:lnTo>
                    <a:pt x="53696" y="140148"/>
                  </a:lnTo>
                  <a:lnTo>
                    <a:pt x="65666" y="138334"/>
                  </a:lnTo>
                  <a:lnTo>
                    <a:pt x="65666" y="100210"/>
                  </a:lnTo>
                  <a:lnTo>
                    <a:pt x="62930" y="100210"/>
                  </a:lnTo>
                  <a:lnTo>
                    <a:pt x="62930" y="98329"/>
                  </a:lnTo>
                  <a:close/>
                </a:path>
                <a:path w="329565" h="158115">
                  <a:moveTo>
                    <a:pt x="113108" y="123566"/>
                  </a:moveTo>
                  <a:lnTo>
                    <a:pt x="108247" y="126374"/>
                  </a:lnTo>
                  <a:lnTo>
                    <a:pt x="116456" y="132702"/>
                  </a:lnTo>
                  <a:lnTo>
                    <a:pt x="120565" y="130520"/>
                  </a:lnTo>
                  <a:lnTo>
                    <a:pt x="119427" y="129859"/>
                  </a:lnTo>
                  <a:lnTo>
                    <a:pt x="113108" y="123566"/>
                  </a:lnTo>
                  <a:close/>
                </a:path>
                <a:path w="329565" h="158115">
                  <a:moveTo>
                    <a:pt x="120565" y="130520"/>
                  </a:moveTo>
                  <a:lnTo>
                    <a:pt x="116456" y="132702"/>
                  </a:lnTo>
                  <a:lnTo>
                    <a:pt x="124316" y="132702"/>
                  </a:lnTo>
                  <a:lnTo>
                    <a:pt x="120565" y="130520"/>
                  </a:lnTo>
                  <a:close/>
                </a:path>
                <a:path w="329565" h="158115">
                  <a:moveTo>
                    <a:pt x="138345" y="106537"/>
                  </a:moveTo>
                  <a:lnTo>
                    <a:pt x="131790" y="111513"/>
                  </a:lnTo>
                  <a:lnTo>
                    <a:pt x="124002" y="116841"/>
                  </a:lnTo>
                  <a:lnTo>
                    <a:pt x="115860" y="121976"/>
                  </a:lnTo>
                  <a:lnTo>
                    <a:pt x="113108" y="123566"/>
                  </a:lnTo>
                  <a:lnTo>
                    <a:pt x="119427" y="129859"/>
                  </a:lnTo>
                  <a:lnTo>
                    <a:pt x="147921" y="113207"/>
                  </a:lnTo>
                  <a:lnTo>
                    <a:pt x="138345" y="106537"/>
                  </a:lnTo>
                  <a:close/>
                </a:path>
                <a:path w="329565" h="158115">
                  <a:moveTo>
                    <a:pt x="62930" y="94396"/>
                  </a:moveTo>
                  <a:lnTo>
                    <a:pt x="31978" y="94396"/>
                  </a:lnTo>
                  <a:lnTo>
                    <a:pt x="31978" y="105511"/>
                  </a:lnTo>
                  <a:lnTo>
                    <a:pt x="53696" y="105511"/>
                  </a:lnTo>
                  <a:lnTo>
                    <a:pt x="53696" y="98329"/>
                  </a:lnTo>
                  <a:lnTo>
                    <a:pt x="62930" y="98329"/>
                  </a:lnTo>
                  <a:lnTo>
                    <a:pt x="62930" y="94396"/>
                  </a:lnTo>
                  <a:close/>
                </a:path>
                <a:path w="329565" h="158115">
                  <a:moveTo>
                    <a:pt x="74901" y="98329"/>
                  </a:moveTo>
                  <a:lnTo>
                    <a:pt x="65666" y="98329"/>
                  </a:lnTo>
                  <a:lnTo>
                    <a:pt x="65666" y="105511"/>
                  </a:lnTo>
                  <a:lnTo>
                    <a:pt x="87341" y="105511"/>
                  </a:lnTo>
                  <a:lnTo>
                    <a:pt x="85161" y="101407"/>
                  </a:lnTo>
                  <a:lnTo>
                    <a:pt x="90109" y="100210"/>
                  </a:lnTo>
                  <a:lnTo>
                    <a:pt x="74901" y="100210"/>
                  </a:lnTo>
                  <a:lnTo>
                    <a:pt x="74901" y="98329"/>
                  </a:lnTo>
                  <a:close/>
                </a:path>
                <a:path w="329565" h="158115">
                  <a:moveTo>
                    <a:pt x="109273" y="98842"/>
                  </a:moveTo>
                  <a:lnTo>
                    <a:pt x="95764" y="98842"/>
                  </a:lnTo>
                  <a:lnTo>
                    <a:pt x="99543" y="105511"/>
                  </a:lnTo>
                  <a:lnTo>
                    <a:pt x="157156" y="105511"/>
                  </a:lnTo>
                  <a:lnTo>
                    <a:pt x="157156" y="99697"/>
                  </a:lnTo>
                  <a:lnTo>
                    <a:pt x="109273" y="99697"/>
                  </a:lnTo>
                  <a:lnTo>
                    <a:pt x="109273" y="98842"/>
                  </a:lnTo>
                  <a:close/>
                </a:path>
                <a:path w="329565" h="158115">
                  <a:moveTo>
                    <a:pt x="74901" y="49079"/>
                  </a:moveTo>
                  <a:lnTo>
                    <a:pt x="62930" y="49079"/>
                  </a:lnTo>
                  <a:lnTo>
                    <a:pt x="62930" y="100210"/>
                  </a:lnTo>
                  <a:lnTo>
                    <a:pt x="65666" y="100210"/>
                  </a:lnTo>
                  <a:lnTo>
                    <a:pt x="65666" y="98329"/>
                  </a:lnTo>
                  <a:lnTo>
                    <a:pt x="74901" y="98329"/>
                  </a:lnTo>
                  <a:lnTo>
                    <a:pt x="74901" y="49079"/>
                  </a:lnTo>
                  <a:close/>
                </a:path>
                <a:path w="329565" h="158115">
                  <a:moveTo>
                    <a:pt x="109273" y="94396"/>
                  </a:moveTo>
                  <a:lnTo>
                    <a:pt x="74901" y="94396"/>
                  </a:lnTo>
                  <a:lnTo>
                    <a:pt x="74901" y="100210"/>
                  </a:lnTo>
                  <a:lnTo>
                    <a:pt x="90109" y="100210"/>
                  </a:lnTo>
                  <a:lnTo>
                    <a:pt x="95764" y="98842"/>
                  </a:lnTo>
                  <a:lnTo>
                    <a:pt x="109273" y="98842"/>
                  </a:lnTo>
                  <a:lnTo>
                    <a:pt x="109273" y="94396"/>
                  </a:lnTo>
                  <a:close/>
                </a:path>
                <a:path w="329565" h="158115">
                  <a:moveTo>
                    <a:pt x="121415" y="49079"/>
                  </a:moveTo>
                  <a:lnTo>
                    <a:pt x="109273" y="49079"/>
                  </a:lnTo>
                  <a:lnTo>
                    <a:pt x="109273" y="99697"/>
                  </a:lnTo>
                  <a:lnTo>
                    <a:pt x="121415" y="99697"/>
                  </a:lnTo>
                  <a:lnTo>
                    <a:pt x="121415" y="49079"/>
                  </a:lnTo>
                  <a:close/>
                </a:path>
                <a:path w="329565" h="158115">
                  <a:moveTo>
                    <a:pt x="157156" y="94396"/>
                  </a:moveTo>
                  <a:lnTo>
                    <a:pt x="121415" y="94396"/>
                  </a:lnTo>
                  <a:lnTo>
                    <a:pt x="121415" y="99697"/>
                  </a:lnTo>
                  <a:lnTo>
                    <a:pt x="157156" y="99697"/>
                  </a:lnTo>
                  <a:lnTo>
                    <a:pt x="157156" y="94396"/>
                  </a:lnTo>
                  <a:close/>
                </a:path>
                <a:path w="329565" h="158115">
                  <a:moveTo>
                    <a:pt x="62930" y="65837"/>
                  </a:moveTo>
                  <a:lnTo>
                    <a:pt x="37279" y="65837"/>
                  </a:lnTo>
                  <a:lnTo>
                    <a:pt x="37279" y="76953"/>
                  </a:lnTo>
                  <a:lnTo>
                    <a:pt x="62930" y="76953"/>
                  </a:lnTo>
                  <a:lnTo>
                    <a:pt x="62930" y="65837"/>
                  </a:lnTo>
                  <a:close/>
                </a:path>
                <a:path w="329565" h="158115">
                  <a:moveTo>
                    <a:pt x="109273" y="65837"/>
                  </a:moveTo>
                  <a:lnTo>
                    <a:pt x="74901" y="65837"/>
                  </a:lnTo>
                  <a:lnTo>
                    <a:pt x="74901" y="76953"/>
                  </a:lnTo>
                  <a:lnTo>
                    <a:pt x="109273" y="76953"/>
                  </a:lnTo>
                  <a:lnTo>
                    <a:pt x="109273" y="65837"/>
                  </a:lnTo>
                  <a:close/>
                </a:path>
                <a:path w="329565" h="158115">
                  <a:moveTo>
                    <a:pt x="150315" y="65837"/>
                  </a:moveTo>
                  <a:lnTo>
                    <a:pt x="121415" y="65837"/>
                  </a:lnTo>
                  <a:lnTo>
                    <a:pt x="121415" y="76953"/>
                  </a:lnTo>
                  <a:lnTo>
                    <a:pt x="150315" y="76953"/>
                  </a:lnTo>
                  <a:lnTo>
                    <a:pt x="150315" y="65837"/>
                  </a:lnTo>
                  <a:close/>
                </a:path>
                <a:path w="329565" h="158115">
                  <a:moveTo>
                    <a:pt x="31636" y="38989"/>
                  </a:moveTo>
                  <a:lnTo>
                    <a:pt x="26335" y="38989"/>
                  </a:lnTo>
                  <a:lnTo>
                    <a:pt x="26335" y="50105"/>
                  </a:lnTo>
                  <a:lnTo>
                    <a:pt x="31636" y="50105"/>
                  </a:lnTo>
                  <a:lnTo>
                    <a:pt x="31636" y="38989"/>
                  </a:lnTo>
                  <a:close/>
                </a:path>
                <a:path w="329565" h="158115">
                  <a:moveTo>
                    <a:pt x="147066" y="8208"/>
                  </a:moveTo>
                  <a:lnTo>
                    <a:pt x="31636" y="8208"/>
                  </a:lnTo>
                  <a:lnTo>
                    <a:pt x="31636" y="19323"/>
                  </a:lnTo>
                  <a:lnTo>
                    <a:pt x="134241" y="19323"/>
                  </a:lnTo>
                  <a:lnTo>
                    <a:pt x="134241" y="38989"/>
                  </a:lnTo>
                  <a:lnTo>
                    <a:pt x="31636" y="38989"/>
                  </a:lnTo>
                  <a:lnTo>
                    <a:pt x="31636" y="50105"/>
                  </a:lnTo>
                  <a:lnTo>
                    <a:pt x="62930" y="50105"/>
                  </a:lnTo>
                  <a:lnTo>
                    <a:pt x="62930" y="49079"/>
                  </a:lnTo>
                  <a:lnTo>
                    <a:pt x="147066" y="49079"/>
                  </a:lnTo>
                  <a:lnTo>
                    <a:pt x="147066" y="8208"/>
                  </a:lnTo>
                  <a:close/>
                </a:path>
                <a:path w="329565" h="158115">
                  <a:moveTo>
                    <a:pt x="109273" y="49079"/>
                  </a:moveTo>
                  <a:lnTo>
                    <a:pt x="74901" y="49079"/>
                  </a:lnTo>
                  <a:lnTo>
                    <a:pt x="74901" y="50105"/>
                  </a:lnTo>
                  <a:lnTo>
                    <a:pt x="109273" y="50105"/>
                  </a:lnTo>
                  <a:lnTo>
                    <a:pt x="109273" y="49079"/>
                  </a:lnTo>
                  <a:close/>
                </a:path>
                <a:path w="329565" h="158115">
                  <a:moveTo>
                    <a:pt x="147066" y="49079"/>
                  </a:moveTo>
                  <a:lnTo>
                    <a:pt x="121415" y="49079"/>
                  </a:lnTo>
                  <a:lnTo>
                    <a:pt x="121415" y="50105"/>
                  </a:lnTo>
                  <a:lnTo>
                    <a:pt x="147066" y="50105"/>
                  </a:lnTo>
                  <a:lnTo>
                    <a:pt x="147066" y="49079"/>
                  </a:lnTo>
                  <a:close/>
                </a:path>
                <a:path w="329565" h="158115">
                  <a:moveTo>
                    <a:pt x="31636" y="8208"/>
                  </a:moveTo>
                  <a:lnTo>
                    <a:pt x="26335" y="8208"/>
                  </a:lnTo>
                  <a:lnTo>
                    <a:pt x="26335" y="19323"/>
                  </a:lnTo>
                  <a:lnTo>
                    <a:pt x="31636" y="19323"/>
                  </a:lnTo>
                  <a:lnTo>
                    <a:pt x="31636" y="8208"/>
                  </a:lnTo>
                  <a:close/>
                </a:path>
                <a:path w="329565" h="158115">
                  <a:moveTo>
                    <a:pt x="237529" y="124322"/>
                  </a:moveTo>
                  <a:lnTo>
                    <a:pt x="224875" y="124322"/>
                  </a:lnTo>
                  <a:lnTo>
                    <a:pt x="220116" y="133650"/>
                  </a:lnTo>
                  <a:lnTo>
                    <a:pt x="210916" y="140204"/>
                  </a:lnTo>
                  <a:lnTo>
                    <a:pt x="195656" y="144546"/>
                  </a:lnTo>
                  <a:lnTo>
                    <a:pt x="172717" y="147237"/>
                  </a:lnTo>
                  <a:lnTo>
                    <a:pt x="174769" y="149631"/>
                  </a:lnTo>
                  <a:lnTo>
                    <a:pt x="177692" y="154468"/>
                  </a:lnTo>
                  <a:lnTo>
                    <a:pt x="178532" y="157156"/>
                  </a:lnTo>
                  <a:lnTo>
                    <a:pt x="203934" y="153156"/>
                  </a:lnTo>
                  <a:lnTo>
                    <a:pt x="221177" y="146831"/>
                  </a:lnTo>
                  <a:lnTo>
                    <a:pt x="231846" y="137460"/>
                  </a:lnTo>
                  <a:lnTo>
                    <a:pt x="237529" y="124322"/>
                  </a:lnTo>
                  <a:close/>
                </a:path>
                <a:path w="329565" h="158115">
                  <a:moveTo>
                    <a:pt x="273954" y="123809"/>
                  </a:moveTo>
                  <a:lnTo>
                    <a:pt x="261299" y="123809"/>
                  </a:lnTo>
                  <a:lnTo>
                    <a:pt x="261299" y="140568"/>
                  </a:lnTo>
                  <a:lnTo>
                    <a:pt x="262227" y="147745"/>
                  </a:lnTo>
                  <a:lnTo>
                    <a:pt x="265510" y="152196"/>
                  </a:lnTo>
                  <a:lnTo>
                    <a:pt x="271905" y="154468"/>
                  </a:lnTo>
                  <a:lnTo>
                    <a:pt x="282162" y="155104"/>
                  </a:lnTo>
                  <a:lnTo>
                    <a:pt x="311576" y="155104"/>
                  </a:lnTo>
                  <a:lnTo>
                    <a:pt x="319501" y="154160"/>
                  </a:lnTo>
                  <a:lnTo>
                    <a:pt x="324700" y="150764"/>
                  </a:lnTo>
                  <a:lnTo>
                    <a:pt x="327426" y="144843"/>
                  </a:lnTo>
                  <a:lnTo>
                    <a:pt x="275322" y="144843"/>
                  </a:lnTo>
                  <a:lnTo>
                    <a:pt x="273954" y="144330"/>
                  </a:lnTo>
                  <a:lnTo>
                    <a:pt x="273954" y="123809"/>
                  </a:lnTo>
                  <a:close/>
                </a:path>
                <a:path w="329565" h="158115">
                  <a:moveTo>
                    <a:pt x="318416" y="129110"/>
                  </a:moveTo>
                  <a:lnTo>
                    <a:pt x="317903" y="143133"/>
                  </a:lnTo>
                  <a:lnTo>
                    <a:pt x="316706" y="144843"/>
                  </a:lnTo>
                  <a:lnTo>
                    <a:pt x="327426" y="144843"/>
                  </a:lnTo>
                  <a:lnTo>
                    <a:pt x="327784" y="144066"/>
                  </a:lnTo>
                  <a:lnTo>
                    <a:pt x="329360" y="133215"/>
                  </a:lnTo>
                  <a:lnTo>
                    <a:pt x="325940" y="132531"/>
                  </a:lnTo>
                  <a:lnTo>
                    <a:pt x="321152" y="130820"/>
                  </a:lnTo>
                  <a:lnTo>
                    <a:pt x="318416" y="129110"/>
                  </a:lnTo>
                  <a:close/>
                </a:path>
                <a:path w="329565" h="158115">
                  <a:moveTo>
                    <a:pt x="303538" y="73191"/>
                  </a:moveTo>
                  <a:lnTo>
                    <a:pt x="198711" y="73191"/>
                  </a:lnTo>
                  <a:lnTo>
                    <a:pt x="198711" y="128426"/>
                  </a:lnTo>
                  <a:lnTo>
                    <a:pt x="222781" y="128426"/>
                  </a:lnTo>
                  <a:lnTo>
                    <a:pt x="224875" y="124322"/>
                  </a:lnTo>
                  <a:lnTo>
                    <a:pt x="261299" y="124322"/>
                  </a:lnTo>
                  <a:lnTo>
                    <a:pt x="261299" y="123809"/>
                  </a:lnTo>
                  <a:lnTo>
                    <a:pt x="303538" y="123809"/>
                  </a:lnTo>
                  <a:lnTo>
                    <a:pt x="303538" y="120731"/>
                  </a:lnTo>
                  <a:lnTo>
                    <a:pt x="210852" y="120731"/>
                  </a:lnTo>
                  <a:lnTo>
                    <a:pt x="210852" y="112352"/>
                  </a:lnTo>
                  <a:lnTo>
                    <a:pt x="303538" y="112352"/>
                  </a:lnTo>
                  <a:lnTo>
                    <a:pt x="303538" y="104827"/>
                  </a:lnTo>
                  <a:lnTo>
                    <a:pt x="210852" y="104827"/>
                  </a:lnTo>
                  <a:lnTo>
                    <a:pt x="210852" y="96619"/>
                  </a:lnTo>
                  <a:lnTo>
                    <a:pt x="303538" y="96619"/>
                  </a:lnTo>
                  <a:lnTo>
                    <a:pt x="303538" y="89095"/>
                  </a:lnTo>
                  <a:lnTo>
                    <a:pt x="210852" y="89095"/>
                  </a:lnTo>
                  <a:lnTo>
                    <a:pt x="210852" y="81057"/>
                  </a:lnTo>
                  <a:lnTo>
                    <a:pt x="303538" y="81057"/>
                  </a:lnTo>
                  <a:lnTo>
                    <a:pt x="303538" y="73191"/>
                  </a:lnTo>
                  <a:close/>
                </a:path>
                <a:path w="329565" h="158115">
                  <a:moveTo>
                    <a:pt x="261299" y="124322"/>
                  </a:moveTo>
                  <a:lnTo>
                    <a:pt x="237529" y="124322"/>
                  </a:lnTo>
                  <a:lnTo>
                    <a:pt x="235754" y="128426"/>
                  </a:lnTo>
                  <a:lnTo>
                    <a:pt x="261299" y="128426"/>
                  </a:lnTo>
                  <a:lnTo>
                    <a:pt x="261299" y="124322"/>
                  </a:lnTo>
                  <a:close/>
                </a:path>
                <a:path w="329565" h="158115">
                  <a:moveTo>
                    <a:pt x="303538" y="123809"/>
                  </a:moveTo>
                  <a:lnTo>
                    <a:pt x="273954" y="123809"/>
                  </a:lnTo>
                  <a:lnTo>
                    <a:pt x="273954" y="128426"/>
                  </a:lnTo>
                  <a:lnTo>
                    <a:pt x="303538" y="128426"/>
                  </a:lnTo>
                  <a:lnTo>
                    <a:pt x="303538" y="123809"/>
                  </a:lnTo>
                  <a:close/>
                </a:path>
                <a:path w="329565" h="158115">
                  <a:moveTo>
                    <a:pt x="303538" y="112352"/>
                  </a:moveTo>
                  <a:lnTo>
                    <a:pt x="290884" y="112352"/>
                  </a:lnTo>
                  <a:lnTo>
                    <a:pt x="290884" y="120731"/>
                  </a:lnTo>
                  <a:lnTo>
                    <a:pt x="303538" y="120731"/>
                  </a:lnTo>
                  <a:lnTo>
                    <a:pt x="303538" y="112352"/>
                  </a:lnTo>
                  <a:close/>
                </a:path>
                <a:path w="329565" h="158115">
                  <a:moveTo>
                    <a:pt x="303538" y="96619"/>
                  </a:moveTo>
                  <a:lnTo>
                    <a:pt x="290884" y="96619"/>
                  </a:lnTo>
                  <a:lnTo>
                    <a:pt x="290884" y="104827"/>
                  </a:lnTo>
                  <a:lnTo>
                    <a:pt x="303538" y="104827"/>
                  </a:lnTo>
                  <a:lnTo>
                    <a:pt x="303538" y="96619"/>
                  </a:lnTo>
                  <a:close/>
                </a:path>
                <a:path w="329565" h="158115">
                  <a:moveTo>
                    <a:pt x="303538" y="81057"/>
                  </a:moveTo>
                  <a:lnTo>
                    <a:pt x="290884" y="81057"/>
                  </a:lnTo>
                  <a:lnTo>
                    <a:pt x="290884" y="89095"/>
                  </a:lnTo>
                  <a:lnTo>
                    <a:pt x="303538" y="89095"/>
                  </a:lnTo>
                  <a:lnTo>
                    <a:pt x="303538" y="81057"/>
                  </a:lnTo>
                  <a:close/>
                </a:path>
                <a:path w="329565" h="158115">
                  <a:moveTo>
                    <a:pt x="324572" y="40357"/>
                  </a:moveTo>
                  <a:lnTo>
                    <a:pt x="258392" y="40357"/>
                  </a:lnTo>
                  <a:lnTo>
                    <a:pt x="258392" y="67206"/>
                  </a:lnTo>
                  <a:lnTo>
                    <a:pt x="324572" y="67206"/>
                  </a:lnTo>
                  <a:lnTo>
                    <a:pt x="324572" y="60023"/>
                  </a:lnTo>
                  <a:lnTo>
                    <a:pt x="267627" y="60023"/>
                  </a:lnTo>
                  <a:lnTo>
                    <a:pt x="267627" y="47540"/>
                  </a:lnTo>
                  <a:lnTo>
                    <a:pt x="324572" y="47540"/>
                  </a:lnTo>
                  <a:lnTo>
                    <a:pt x="324572" y="40357"/>
                  </a:lnTo>
                  <a:close/>
                </a:path>
                <a:path w="329565" h="158115">
                  <a:moveTo>
                    <a:pt x="249158" y="5643"/>
                  </a:moveTo>
                  <a:lnTo>
                    <a:pt x="180755" y="5643"/>
                  </a:lnTo>
                  <a:lnTo>
                    <a:pt x="180755" y="66009"/>
                  </a:lnTo>
                  <a:lnTo>
                    <a:pt x="250526" y="66009"/>
                  </a:lnTo>
                  <a:lnTo>
                    <a:pt x="250526" y="60023"/>
                  </a:lnTo>
                  <a:lnTo>
                    <a:pt x="209997" y="60023"/>
                  </a:lnTo>
                  <a:lnTo>
                    <a:pt x="209997" y="57800"/>
                  </a:lnTo>
                  <a:lnTo>
                    <a:pt x="192041" y="57800"/>
                  </a:lnTo>
                  <a:lnTo>
                    <a:pt x="192041" y="47882"/>
                  </a:lnTo>
                  <a:lnTo>
                    <a:pt x="187595" y="47882"/>
                  </a:lnTo>
                  <a:lnTo>
                    <a:pt x="187595" y="40015"/>
                  </a:lnTo>
                  <a:lnTo>
                    <a:pt x="192041" y="40015"/>
                  </a:lnTo>
                  <a:lnTo>
                    <a:pt x="192041" y="30439"/>
                  </a:lnTo>
                  <a:lnTo>
                    <a:pt x="187595" y="30439"/>
                  </a:lnTo>
                  <a:lnTo>
                    <a:pt x="187595" y="22402"/>
                  </a:lnTo>
                  <a:lnTo>
                    <a:pt x="192041" y="22402"/>
                  </a:lnTo>
                  <a:lnTo>
                    <a:pt x="192041" y="14022"/>
                  </a:lnTo>
                  <a:lnTo>
                    <a:pt x="209997" y="14022"/>
                  </a:lnTo>
                  <a:lnTo>
                    <a:pt x="209997" y="9234"/>
                  </a:lnTo>
                  <a:lnTo>
                    <a:pt x="249158" y="9234"/>
                  </a:lnTo>
                  <a:lnTo>
                    <a:pt x="249158" y="5643"/>
                  </a:lnTo>
                  <a:close/>
                </a:path>
                <a:path w="329565" h="158115">
                  <a:moveTo>
                    <a:pt x="220429" y="43606"/>
                  </a:moveTo>
                  <a:lnTo>
                    <a:pt x="209997" y="43606"/>
                  </a:lnTo>
                  <a:lnTo>
                    <a:pt x="209997" y="60023"/>
                  </a:lnTo>
                  <a:lnTo>
                    <a:pt x="220429" y="60023"/>
                  </a:lnTo>
                  <a:lnTo>
                    <a:pt x="220429" y="43606"/>
                  </a:lnTo>
                  <a:close/>
                </a:path>
                <a:path w="329565" h="158115">
                  <a:moveTo>
                    <a:pt x="250526" y="57800"/>
                  </a:moveTo>
                  <a:lnTo>
                    <a:pt x="220429" y="57800"/>
                  </a:lnTo>
                  <a:lnTo>
                    <a:pt x="220429" y="60023"/>
                  </a:lnTo>
                  <a:lnTo>
                    <a:pt x="250526" y="60023"/>
                  </a:lnTo>
                  <a:lnTo>
                    <a:pt x="250526" y="57800"/>
                  </a:lnTo>
                  <a:close/>
                </a:path>
                <a:path w="329565" h="158115">
                  <a:moveTo>
                    <a:pt x="285582" y="47540"/>
                  </a:moveTo>
                  <a:lnTo>
                    <a:pt x="278058" y="47540"/>
                  </a:lnTo>
                  <a:lnTo>
                    <a:pt x="278058" y="60023"/>
                  </a:lnTo>
                  <a:lnTo>
                    <a:pt x="285582" y="60023"/>
                  </a:lnTo>
                  <a:lnTo>
                    <a:pt x="285582" y="47540"/>
                  </a:lnTo>
                  <a:close/>
                </a:path>
                <a:path w="329565" h="158115">
                  <a:moveTo>
                    <a:pt x="304051" y="47540"/>
                  </a:moveTo>
                  <a:lnTo>
                    <a:pt x="296527" y="47540"/>
                  </a:lnTo>
                  <a:lnTo>
                    <a:pt x="296527" y="60023"/>
                  </a:lnTo>
                  <a:lnTo>
                    <a:pt x="304051" y="60023"/>
                  </a:lnTo>
                  <a:lnTo>
                    <a:pt x="304051" y="47540"/>
                  </a:lnTo>
                  <a:close/>
                </a:path>
                <a:path w="329565" h="158115">
                  <a:moveTo>
                    <a:pt x="324572" y="47540"/>
                  </a:moveTo>
                  <a:lnTo>
                    <a:pt x="314996" y="47540"/>
                  </a:lnTo>
                  <a:lnTo>
                    <a:pt x="314996" y="60023"/>
                  </a:lnTo>
                  <a:lnTo>
                    <a:pt x="324572" y="60023"/>
                  </a:lnTo>
                  <a:lnTo>
                    <a:pt x="324572" y="47540"/>
                  </a:lnTo>
                  <a:close/>
                </a:path>
                <a:path w="329565" h="158115">
                  <a:moveTo>
                    <a:pt x="192041" y="40015"/>
                  </a:moveTo>
                  <a:lnTo>
                    <a:pt x="187595" y="40015"/>
                  </a:lnTo>
                  <a:lnTo>
                    <a:pt x="187595" y="47882"/>
                  </a:lnTo>
                  <a:lnTo>
                    <a:pt x="192041" y="47882"/>
                  </a:lnTo>
                  <a:lnTo>
                    <a:pt x="192041" y="40015"/>
                  </a:lnTo>
                  <a:close/>
                </a:path>
                <a:path w="329565" h="158115">
                  <a:moveTo>
                    <a:pt x="209997" y="22402"/>
                  </a:moveTo>
                  <a:lnTo>
                    <a:pt x="192041" y="22402"/>
                  </a:lnTo>
                  <a:lnTo>
                    <a:pt x="192041" y="30439"/>
                  </a:lnTo>
                  <a:lnTo>
                    <a:pt x="233254" y="30439"/>
                  </a:lnTo>
                  <a:lnTo>
                    <a:pt x="233254" y="40015"/>
                  </a:lnTo>
                  <a:lnTo>
                    <a:pt x="192041" y="40015"/>
                  </a:lnTo>
                  <a:lnTo>
                    <a:pt x="192041" y="47882"/>
                  </a:lnTo>
                  <a:lnTo>
                    <a:pt x="209997" y="47882"/>
                  </a:lnTo>
                  <a:lnTo>
                    <a:pt x="209997" y="43606"/>
                  </a:lnTo>
                  <a:lnTo>
                    <a:pt x="244370" y="43606"/>
                  </a:lnTo>
                  <a:lnTo>
                    <a:pt x="244370" y="25309"/>
                  </a:lnTo>
                  <a:lnTo>
                    <a:pt x="209997" y="25309"/>
                  </a:lnTo>
                  <a:lnTo>
                    <a:pt x="209997" y="22402"/>
                  </a:lnTo>
                  <a:close/>
                </a:path>
                <a:path w="329565" h="158115">
                  <a:moveTo>
                    <a:pt x="244370" y="43606"/>
                  </a:moveTo>
                  <a:lnTo>
                    <a:pt x="220429" y="43606"/>
                  </a:lnTo>
                  <a:lnTo>
                    <a:pt x="220429" y="47882"/>
                  </a:lnTo>
                  <a:lnTo>
                    <a:pt x="244370" y="47882"/>
                  </a:lnTo>
                  <a:lnTo>
                    <a:pt x="244370" y="43606"/>
                  </a:lnTo>
                  <a:close/>
                </a:path>
                <a:path w="329565" h="158115">
                  <a:moveTo>
                    <a:pt x="267114" y="0"/>
                  </a:moveTo>
                  <a:lnTo>
                    <a:pt x="263955" y="7377"/>
                  </a:lnTo>
                  <a:lnTo>
                    <a:pt x="259547" y="14899"/>
                  </a:lnTo>
                  <a:lnTo>
                    <a:pt x="253791" y="22196"/>
                  </a:lnTo>
                  <a:lnTo>
                    <a:pt x="246593" y="28900"/>
                  </a:lnTo>
                  <a:lnTo>
                    <a:pt x="249329" y="30268"/>
                  </a:lnTo>
                  <a:lnTo>
                    <a:pt x="253262" y="33688"/>
                  </a:lnTo>
                  <a:lnTo>
                    <a:pt x="255314" y="36253"/>
                  </a:lnTo>
                  <a:lnTo>
                    <a:pt x="263301" y="28307"/>
                  </a:lnTo>
                  <a:lnTo>
                    <a:pt x="269700" y="19751"/>
                  </a:lnTo>
                  <a:lnTo>
                    <a:pt x="270228" y="18810"/>
                  </a:lnTo>
                  <a:lnTo>
                    <a:pt x="266259" y="18810"/>
                  </a:lnTo>
                  <a:lnTo>
                    <a:pt x="266259" y="9918"/>
                  </a:lnTo>
                  <a:lnTo>
                    <a:pt x="275098" y="9918"/>
                  </a:lnTo>
                  <a:lnTo>
                    <a:pt x="278571" y="1710"/>
                  </a:lnTo>
                  <a:lnTo>
                    <a:pt x="267114" y="0"/>
                  </a:lnTo>
                  <a:close/>
                </a:path>
                <a:path w="329565" h="158115">
                  <a:moveTo>
                    <a:pt x="318758" y="25480"/>
                  </a:moveTo>
                  <a:lnTo>
                    <a:pt x="267798" y="25480"/>
                  </a:lnTo>
                  <a:lnTo>
                    <a:pt x="267798" y="33688"/>
                  </a:lnTo>
                  <a:lnTo>
                    <a:pt x="318758" y="33688"/>
                  </a:lnTo>
                  <a:lnTo>
                    <a:pt x="318758" y="25480"/>
                  </a:lnTo>
                  <a:close/>
                </a:path>
                <a:path w="329565" h="158115">
                  <a:moveTo>
                    <a:pt x="192041" y="22402"/>
                  </a:moveTo>
                  <a:lnTo>
                    <a:pt x="187595" y="22402"/>
                  </a:lnTo>
                  <a:lnTo>
                    <a:pt x="187595" y="30439"/>
                  </a:lnTo>
                  <a:lnTo>
                    <a:pt x="192041" y="30439"/>
                  </a:lnTo>
                  <a:lnTo>
                    <a:pt x="192041" y="22402"/>
                  </a:lnTo>
                  <a:close/>
                </a:path>
                <a:path w="329565" h="158115">
                  <a:moveTo>
                    <a:pt x="220429" y="9234"/>
                  </a:moveTo>
                  <a:lnTo>
                    <a:pt x="209997" y="9234"/>
                  </a:lnTo>
                  <a:lnTo>
                    <a:pt x="209997" y="25309"/>
                  </a:lnTo>
                  <a:lnTo>
                    <a:pt x="220429" y="25309"/>
                  </a:lnTo>
                  <a:lnTo>
                    <a:pt x="220429" y="9234"/>
                  </a:lnTo>
                  <a:close/>
                </a:path>
                <a:path w="329565" h="158115">
                  <a:moveTo>
                    <a:pt x="244370" y="22402"/>
                  </a:moveTo>
                  <a:lnTo>
                    <a:pt x="220429" y="22402"/>
                  </a:lnTo>
                  <a:lnTo>
                    <a:pt x="220429" y="25309"/>
                  </a:lnTo>
                  <a:lnTo>
                    <a:pt x="244370" y="25309"/>
                  </a:lnTo>
                  <a:lnTo>
                    <a:pt x="244370" y="22402"/>
                  </a:lnTo>
                  <a:close/>
                </a:path>
                <a:path w="329565" h="158115">
                  <a:moveTo>
                    <a:pt x="275098" y="9918"/>
                  </a:moveTo>
                  <a:lnTo>
                    <a:pt x="266259" y="9918"/>
                  </a:lnTo>
                  <a:lnTo>
                    <a:pt x="266259" y="18810"/>
                  </a:lnTo>
                  <a:lnTo>
                    <a:pt x="270228" y="18810"/>
                  </a:lnTo>
                  <a:lnTo>
                    <a:pt x="274721" y="10810"/>
                  </a:lnTo>
                  <a:lnTo>
                    <a:pt x="275098" y="9918"/>
                  </a:lnTo>
                  <a:close/>
                </a:path>
                <a:path w="329565" h="158115">
                  <a:moveTo>
                    <a:pt x="327308" y="9918"/>
                  </a:moveTo>
                  <a:lnTo>
                    <a:pt x="275098" y="9918"/>
                  </a:lnTo>
                  <a:lnTo>
                    <a:pt x="274721" y="10810"/>
                  </a:lnTo>
                  <a:lnTo>
                    <a:pt x="270228" y="18810"/>
                  </a:lnTo>
                  <a:lnTo>
                    <a:pt x="327308" y="18810"/>
                  </a:lnTo>
                  <a:lnTo>
                    <a:pt x="327308" y="9918"/>
                  </a:lnTo>
                  <a:close/>
                </a:path>
                <a:path w="329565" h="158115">
                  <a:moveTo>
                    <a:pt x="249158" y="9234"/>
                  </a:moveTo>
                  <a:lnTo>
                    <a:pt x="220429" y="9234"/>
                  </a:lnTo>
                  <a:lnTo>
                    <a:pt x="220429" y="14022"/>
                  </a:lnTo>
                  <a:lnTo>
                    <a:pt x="249158" y="14022"/>
                  </a:lnTo>
                  <a:lnTo>
                    <a:pt x="249158" y="9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6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6861" y="1597790"/>
              <a:ext cx="114077" cy="113915"/>
            </a:xfrm>
            <a:prstGeom prst="rect">
              <a:avLst/>
            </a:prstGeom>
          </p:spPr>
        </p:pic>
        <p:pic>
          <p:nvPicPr>
            <p:cNvPr id="137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21111" y="2761429"/>
              <a:ext cx="403626" cy="96240"/>
            </a:xfrm>
            <a:prstGeom prst="rect">
              <a:avLst/>
            </a:prstGeom>
          </p:spPr>
        </p:pic>
        <p:pic>
          <p:nvPicPr>
            <p:cNvPr id="138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23343" y="2751525"/>
              <a:ext cx="129903" cy="129633"/>
            </a:xfrm>
            <a:prstGeom prst="rect">
              <a:avLst/>
            </a:prstGeom>
          </p:spPr>
        </p:pic>
        <p:pic>
          <p:nvPicPr>
            <p:cNvPr id="139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27697" y="3733885"/>
              <a:ext cx="408085" cy="95825"/>
            </a:xfrm>
            <a:prstGeom prst="rect">
              <a:avLst/>
            </a:prstGeom>
          </p:spPr>
        </p:pic>
        <p:pic>
          <p:nvPicPr>
            <p:cNvPr id="140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6861" y="3717292"/>
              <a:ext cx="90743" cy="129633"/>
            </a:xfrm>
            <a:prstGeom prst="rect">
              <a:avLst/>
            </a:prstGeom>
          </p:spPr>
        </p:pic>
        <p:pic>
          <p:nvPicPr>
            <p:cNvPr id="141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3831" y="4446971"/>
              <a:ext cx="403729" cy="95721"/>
            </a:xfrm>
            <a:prstGeom prst="rect">
              <a:avLst/>
            </a:prstGeom>
          </p:spPr>
        </p:pic>
        <p:pic>
          <p:nvPicPr>
            <p:cNvPr id="142" name="object 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6306" y="4430275"/>
              <a:ext cx="116669" cy="129633"/>
            </a:xfrm>
            <a:prstGeom prst="rect">
              <a:avLst/>
            </a:prstGeom>
          </p:spPr>
        </p:pic>
        <p:pic>
          <p:nvPicPr>
            <p:cNvPr id="143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29825" y="4968253"/>
              <a:ext cx="129629" cy="129633"/>
            </a:xfrm>
            <a:prstGeom prst="rect">
              <a:avLst/>
            </a:prstGeom>
          </p:spPr>
        </p:pic>
        <p:sp>
          <p:nvSpPr>
            <p:cNvPr id="144" name="object 77"/>
            <p:cNvSpPr/>
            <p:nvPr/>
          </p:nvSpPr>
          <p:spPr>
            <a:xfrm>
              <a:off x="7353105" y="4984845"/>
              <a:ext cx="408197" cy="95888"/>
            </a:xfrm>
            <a:custGeom>
              <a:avLst/>
              <a:gdLst/>
              <a:ahLst/>
              <a:cxnLst/>
              <a:rect l="l" t="t" r="r" b="b"/>
              <a:pathLst>
                <a:path w="673100" h="158114">
                  <a:moveTo>
                    <a:pt x="151341" y="21375"/>
                  </a:moveTo>
                  <a:lnTo>
                    <a:pt x="92857" y="21375"/>
                  </a:lnTo>
                  <a:lnTo>
                    <a:pt x="92857" y="154762"/>
                  </a:lnTo>
                  <a:lnTo>
                    <a:pt x="105340" y="154762"/>
                  </a:lnTo>
                  <a:lnTo>
                    <a:pt x="105340" y="142278"/>
                  </a:lnTo>
                  <a:lnTo>
                    <a:pt x="98671" y="142278"/>
                  </a:lnTo>
                  <a:lnTo>
                    <a:pt x="98671" y="129794"/>
                  </a:lnTo>
                  <a:lnTo>
                    <a:pt x="105340" y="129794"/>
                  </a:lnTo>
                  <a:lnTo>
                    <a:pt x="105340" y="33688"/>
                  </a:lnTo>
                  <a:lnTo>
                    <a:pt x="151341" y="33688"/>
                  </a:lnTo>
                  <a:lnTo>
                    <a:pt x="151341" y="21375"/>
                  </a:lnTo>
                  <a:close/>
                </a:path>
                <a:path w="673100" h="158114">
                  <a:moveTo>
                    <a:pt x="151341" y="33688"/>
                  </a:moveTo>
                  <a:lnTo>
                    <a:pt x="138345" y="33688"/>
                  </a:lnTo>
                  <a:lnTo>
                    <a:pt x="138345" y="153564"/>
                  </a:lnTo>
                  <a:lnTo>
                    <a:pt x="151341" y="153564"/>
                  </a:lnTo>
                  <a:lnTo>
                    <a:pt x="151341" y="142278"/>
                  </a:lnTo>
                  <a:lnTo>
                    <a:pt x="145185" y="142278"/>
                  </a:lnTo>
                  <a:lnTo>
                    <a:pt x="145185" y="129794"/>
                  </a:lnTo>
                  <a:lnTo>
                    <a:pt x="151341" y="129794"/>
                  </a:lnTo>
                  <a:lnTo>
                    <a:pt x="151341" y="33688"/>
                  </a:lnTo>
                  <a:close/>
                </a:path>
                <a:path w="673100" h="158114">
                  <a:moveTo>
                    <a:pt x="105340" y="129794"/>
                  </a:moveTo>
                  <a:lnTo>
                    <a:pt x="98671" y="129794"/>
                  </a:lnTo>
                  <a:lnTo>
                    <a:pt x="98671" y="142278"/>
                  </a:lnTo>
                  <a:lnTo>
                    <a:pt x="105340" y="142278"/>
                  </a:lnTo>
                  <a:lnTo>
                    <a:pt x="105340" y="129794"/>
                  </a:lnTo>
                  <a:close/>
                </a:path>
                <a:path w="673100" h="158114">
                  <a:moveTo>
                    <a:pt x="138345" y="129794"/>
                  </a:moveTo>
                  <a:lnTo>
                    <a:pt x="105340" y="129794"/>
                  </a:lnTo>
                  <a:lnTo>
                    <a:pt x="105340" y="142278"/>
                  </a:lnTo>
                  <a:lnTo>
                    <a:pt x="138345" y="142278"/>
                  </a:lnTo>
                  <a:lnTo>
                    <a:pt x="138345" y="129794"/>
                  </a:lnTo>
                  <a:close/>
                </a:path>
                <a:path w="673100" h="158114">
                  <a:moveTo>
                    <a:pt x="151341" y="129794"/>
                  </a:moveTo>
                  <a:lnTo>
                    <a:pt x="145185" y="129794"/>
                  </a:lnTo>
                  <a:lnTo>
                    <a:pt x="145185" y="142278"/>
                  </a:lnTo>
                  <a:lnTo>
                    <a:pt x="151341" y="142278"/>
                  </a:lnTo>
                  <a:lnTo>
                    <a:pt x="151341" y="129794"/>
                  </a:lnTo>
                  <a:close/>
                </a:path>
                <a:path w="673100" h="158114">
                  <a:moveTo>
                    <a:pt x="41041" y="2394"/>
                  </a:moveTo>
                  <a:lnTo>
                    <a:pt x="28558" y="2394"/>
                  </a:lnTo>
                  <a:lnTo>
                    <a:pt x="28039" y="46284"/>
                  </a:lnTo>
                  <a:lnTo>
                    <a:pt x="24924" y="86743"/>
                  </a:lnTo>
                  <a:lnTo>
                    <a:pt x="16486" y="121623"/>
                  </a:lnTo>
                  <a:lnTo>
                    <a:pt x="0" y="148776"/>
                  </a:lnTo>
                  <a:lnTo>
                    <a:pt x="3249" y="150657"/>
                  </a:lnTo>
                  <a:lnTo>
                    <a:pt x="7695" y="154591"/>
                  </a:lnTo>
                  <a:lnTo>
                    <a:pt x="9918" y="157498"/>
                  </a:lnTo>
                  <a:lnTo>
                    <a:pt x="27454" y="128357"/>
                  </a:lnTo>
                  <a:lnTo>
                    <a:pt x="36702" y="91360"/>
                  </a:lnTo>
                  <a:lnTo>
                    <a:pt x="40339" y="48657"/>
                  </a:lnTo>
                  <a:lnTo>
                    <a:pt x="41041" y="2394"/>
                  </a:lnTo>
                  <a:close/>
                </a:path>
                <a:path w="673100" h="158114">
                  <a:moveTo>
                    <a:pt x="35569" y="141252"/>
                  </a:moveTo>
                  <a:lnTo>
                    <a:pt x="37792" y="144843"/>
                  </a:lnTo>
                  <a:lnTo>
                    <a:pt x="39160" y="150486"/>
                  </a:lnTo>
                  <a:lnTo>
                    <a:pt x="39331" y="154248"/>
                  </a:lnTo>
                  <a:lnTo>
                    <a:pt x="47027" y="154762"/>
                  </a:lnTo>
                  <a:lnTo>
                    <a:pt x="54893" y="154762"/>
                  </a:lnTo>
                  <a:lnTo>
                    <a:pt x="59681" y="154077"/>
                  </a:lnTo>
                  <a:lnTo>
                    <a:pt x="64811" y="153564"/>
                  </a:lnTo>
                  <a:lnTo>
                    <a:pt x="67890" y="152025"/>
                  </a:lnTo>
                  <a:lnTo>
                    <a:pt x="70968" y="147579"/>
                  </a:lnTo>
                  <a:lnTo>
                    <a:pt x="72922" y="142107"/>
                  </a:lnTo>
                  <a:lnTo>
                    <a:pt x="56774" y="142107"/>
                  </a:lnTo>
                  <a:lnTo>
                    <a:pt x="54209" y="141936"/>
                  </a:lnTo>
                  <a:lnTo>
                    <a:pt x="43606" y="141936"/>
                  </a:lnTo>
                  <a:lnTo>
                    <a:pt x="35569" y="141252"/>
                  </a:lnTo>
                  <a:close/>
                </a:path>
                <a:path w="673100" h="158114">
                  <a:moveTo>
                    <a:pt x="69942" y="32491"/>
                  </a:moveTo>
                  <a:lnTo>
                    <a:pt x="66522" y="32491"/>
                  </a:lnTo>
                  <a:lnTo>
                    <a:pt x="66448" y="38989"/>
                  </a:lnTo>
                  <a:lnTo>
                    <a:pt x="65528" y="81920"/>
                  </a:lnTo>
                  <a:lnTo>
                    <a:pt x="62385" y="131208"/>
                  </a:lnTo>
                  <a:lnTo>
                    <a:pt x="56774" y="142107"/>
                  </a:lnTo>
                  <a:lnTo>
                    <a:pt x="72922" y="142107"/>
                  </a:lnTo>
                  <a:lnTo>
                    <a:pt x="74340" y="138139"/>
                  </a:lnTo>
                  <a:lnTo>
                    <a:pt x="76525" y="119000"/>
                  </a:lnTo>
                  <a:lnTo>
                    <a:pt x="77942" y="87002"/>
                  </a:lnTo>
                  <a:lnTo>
                    <a:pt x="78873" y="44975"/>
                  </a:lnTo>
                  <a:lnTo>
                    <a:pt x="69942" y="44975"/>
                  </a:lnTo>
                  <a:lnTo>
                    <a:pt x="69942" y="32491"/>
                  </a:lnTo>
                  <a:close/>
                </a:path>
                <a:path w="673100" h="158114">
                  <a:moveTo>
                    <a:pt x="28202" y="32491"/>
                  </a:moveTo>
                  <a:lnTo>
                    <a:pt x="4275" y="32491"/>
                  </a:lnTo>
                  <a:lnTo>
                    <a:pt x="4275" y="44975"/>
                  </a:lnTo>
                  <a:lnTo>
                    <a:pt x="28055" y="44975"/>
                  </a:lnTo>
                  <a:lnTo>
                    <a:pt x="28202" y="32491"/>
                  </a:lnTo>
                  <a:close/>
                </a:path>
                <a:path w="673100" h="158114">
                  <a:moveTo>
                    <a:pt x="66522" y="32491"/>
                  </a:moveTo>
                  <a:lnTo>
                    <a:pt x="40584" y="32491"/>
                  </a:lnTo>
                  <a:lnTo>
                    <a:pt x="40395" y="44975"/>
                  </a:lnTo>
                  <a:lnTo>
                    <a:pt x="66320" y="44975"/>
                  </a:lnTo>
                  <a:lnTo>
                    <a:pt x="66448" y="38989"/>
                  </a:lnTo>
                  <a:lnTo>
                    <a:pt x="66522" y="32491"/>
                  </a:lnTo>
                  <a:close/>
                </a:path>
                <a:path w="673100" h="158114">
                  <a:moveTo>
                    <a:pt x="79005" y="32491"/>
                  </a:moveTo>
                  <a:lnTo>
                    <a:pt x="69942" y="32491"/>
                  </a:lnTo>
                  <a:lnTo>
                    <a:pt x="69942" y="44975"/>
                  </a:lnTo>
                  <a:lnTo>
                    <a:pt x="78873" y="44975"/>
                  </a:lnTo>
                  <a:lnTo>
                    <a:pt x="79005" y="38989"/>
                  </a:lnTo>
                  <a:lnTo>
                    <a:pt x="79005" y="32491"/>
                  </a:lnTo>
                  <a:close/>
                </a:path>
                <a:path w="673100" h="158114">
                  <a:moveTo>
                    <a:pt x="242146" y="43948"/>
                  </a:moveTo>
                  <a:lnTo>
                    <a:pt x="232183" y="77634"/>
                  </a:lnTo>
                  <a:lnTo>
                    <a:pt x="217585" y="106046"/>
                  </a:lnTo>
                  <a:lnTo>
                    <a:pt x="197826" y="129102"/>
                  </a:lnTo>
                  <a:lnTo>
                    <a:pt x="172375" y="146724"/>
                  </a:lnTo>
                  <a:lnTo>
                    <a:pt x="175795" y="149118"/>
                  </a:lnTo>
                  <a:lnTo>
                    <a:pt x="181610" y="154420"/>
                  </a:lnTo>
                  <a:lnTo>
                    <a:pt x="184004" y="157156"/>
                  </a:lnTo>
                  <a:lnTo>
                    <a:pt x="209572" y="137850"/>
                  </a:lnTo>
                  <a:lnTo>
                    <a:pt x="229898" y="113143"/>
                  </a:lnTo>
                  <a:lnTo>
                    <a:pt x="245446" y="82823"/>
                  </a:lnTo>
                  <a:lnTo>
                    <a:pt x="253054" y="58354"/>
                  </a:lnTo>
                  <a:lnTo>
                    <a:pt x="249938" y="45415"/>
                  </a:lnTo>
                  <a:lnTo>
                    <a:pt x="242146" y="43948"/>
                  </a:lnTo>
                  <a:close/>
                </a:path>
                <a:path w="673100" h="158114">
                  <a:moveTo>
                    <a:pt x="253433" y="10431"/>
                  </a:moveTo>
                  <a:lnTo>
                    <a:pt x="246935" y="10431"/>
                  </a:lnTo>
                  <a:lnTo>
                    <a:pt x="248885" y="41047"/>
                  </a:lnTo>
                  <a:lnTo>
                    <a:pt x="249938" y="45415"/>
                  </a:lnTo>
                  <a:lnTo>
                    <a:pt x="256682" y="46685"/>
                  </a:lnTo>
                  <a:lnTo>
                    <a:pt x="253054" y="58354"/>
                  </a:lnTo>
                  <a:lnTo>
                    <a:pt x="258307" y="80159"/>
                  </a:lnTo>
                  <a:lnTo>
                    <a:pt x="280554" y="121004"/>
                  </a:lnTo>
                  <a:lnTo>
                    <a:pt x="320981" y="156814"/>
                  </a:lnTo>
                  <a:lnTo>
                    <a:pt x="323375" y="153735"/>
                  </a:lnTo>
                  <a:lnTo>
                    <a:pt x="328505" y="148263"/>
                  </a:lnTo>
                  <a:lnTo>
                    <a:pt x="331413" y="146040"/>
                  </a:lnTo>
                  <a:lnTo>
                    <a:pt x="291773" y="112274"/>
                  </a:lnTo>
                  <a:lnTo>
                    <a:pt x="270427" y="74709"/>
                  </a:lnTo>
                  <a:lnTo>
                    <a:pt x="261746" y="38906"/>
                  </a:lnTo>
                  <a:lnTo>
                    <a:pt x="260852" y="23428"/>
                  </a:lnTo>
                  <a:lnTo>
                    <a:pt x="253433" y="23428"/>
                  </a:lnTo>
                  <a:lnTo>
                    <a:pt x="253433" y="10431"/>
                  </a:lnTo>
                  <a:close/>
                </a:path>
                <a:path w="673100" h="158114">
                  <a:moveTo>
                    <a:pt x="249938" y="45415"/>
                  </a:moveTo>
                  <a:lnTo>
                    <a:pt x="253054" y="58354"/>
                  </a:lnTo>
                  <a:lnTo>
                    <a:pt x="256682" y="46685"/>
                  </a:lnTo>
                  <a:lnTo>
                    <a:pt x="249938" y="45415"/>
                  </a:lnTo>
                  <a:close/>
                </a:path>
                <a:path w="673100" h="158114">
                  <a:moveTo>
                    <a:pt x="246935" y="10431"/>
                  </a:moveTo>
                  <a:lnTo>
                    <a:pt x="205038" y="10431"/>
                  </a:lnTo>
                  <a:lnTo>
                    <a:pt x="205038" y="23428"/>
                  </a:lnTo>
                  <a:lnTo>
                    <a:pt x="247763" y="23428"/>
                  </a:lnTo>
                  <a:lnTo>
                    <a:pt x="246935" y="10431"/>
                  </a:lnTo>
                  <a:close/>
                </a:path>
                <a:path w="673100" h="158114">
                  <a:moveTo>
                    <a:pt x="260102" y="10431"/>
                  </a:moveTo>
                  <a:lnTo>
                    <a:pt x="253433" y="10431"/>
                  </a:lnTo>
                  <a:lnTo>
                    <a:pt x="253433" y="23428"/>
                  </a:lnTo>
                  <a:lnTo>
                    <a:pt x="260852" y="23428"/>
                  </a:lnTo>
                  <a:lnTo>
                    <a:pt x="260102" y="10431"/>
                  </a:lnTo>
                  <a:close/>
                </a:path>
                <a:path w="673100" h="158114">
                  <a:moveTo>
                    <a:pt x="481557" y="49763"/>
                  </a:moveTo>
                  <a:lnTo>
                    <a:pt x="365101" y="49763"/>
                  </a:lnTo>
                  <a:lnTo>
                    <a:pt x="365101" y="93028"/>
                  </a:lnTo>
                  <a:lnTo>
                    <a:pt x="481557" y="93028"/>
                  </a:lnTo>
                  <a:lnTo>
                    <a:pt x="481557" y="88240"/>
                  </a:lnTo>
                  <a:lnTo>
                    <a:pt x="416574" y="88240"/>
                  </a:lnTo>
                  <a:lnTo>
                    <a:pt x="416574" y="84306"/>
                  </a:lnTo>
                  <a:lnTo>
                    <a:pt x="376046" y="84306"/>
                  </a:lnTo>
                  <a:lnTo>
                    <a:pt x="376046" y="58484"/>
                  </a:lnTo>
                  <a:lnTo>
                    <a:pt x="416574" y="58484"/>
                  </a:lnTo>
                  <a:lnTo>
                    <a:pt x="416574" y="52499"/>
                  </a:lnTo>
                  <a:lnTo>
                    <a:pt x="481557" y="52499"/>
                  </a:lnTo>
                  <a:lnTo>
                    <a:pt x="481557" y="49763"/>
                  </a:lnTo>
                  <a:close/>
                </a:path>
                <a:path w="673100" h="158114">
                  <a:moveTo>
                    <a:pt x="427519" y="52499"/>
                  </a:moveTo>
                  <a:lnTo>
                    <a:pt x="416574" y="52499"/>
                  </a:lnTo>
                  <a:lnTo>
                    <a:pt x="416574" y="88240"/>
                  </a:lnTo>
                  <a:lnTo>
                    <a:pt x="427519" y="88240"/>
                  </a:lnTo>
                  <a:lnTo>
                    <a:pt x="427519" y="52499"/>
                  </a:lnTo>
                  <a:close/>
                </a:path>
                <a:path w="673100" h="158114">
                  <a:moveTo>
                    <a:pt x="481557" y="52499"/>
                  </a:moveTo>
                  <a:lnTo>
                    <a:pt x="427519" y="52499"/>
                  </a:lnTo>
                  <a:lnTo>
                    <a:pt x="427519" y="58484"/>
                  </a:lnTo>
                  <a:lnTo>
                    <a:pt x="469929" y="58484"/>
                  </a:lnTo>
                  <a:lnTo>
                    <a:pt x="469929" y="84306"/>
                  </a:lnTo>
                  <a:lnTo>
                    <a:pt x="427519" y="84306"/>
                  </a:lnTo>
                  <a:lnTo>
                    <a:pt x="427519" y="88240"/>
                  </a:lnTo>
                  <a:lnTo>
                    <a:pt x="481557" y="88240"/>
                  </a:lnTo>
                  <a:lnTo>
                    <a:pt x="481557" y="52499"/>
                  </a:lnTo>
                  <a:close/>
                </a:path>
                <a:path w="673100" h="158114">
                  <a:moveTo>
                    <a:pt x="395711" y="60536"/>
                  </a:moveTo>
                  <a:lnTo>
                    <a:pt x="386477" y="63614"/>
                  </a:lnTo>
                  <a:lnTo>
                    <a:pt x="390752" y="69771"/>
                  </a:lnTo>
                  <a:lnTo>
                    <a:pt x="394685" y="78150"/>
                  </a:lnTo>
                  <a:lnTo>
                    <a:pt x="396053" y="83622"/>
                  </a:lnTo>
                  <a:lnTo>
                    <a:pt x="405972" y="80031"/>
                  </a:lnTo>
                  <a:lnTo>
                    <a:pt x="404262" y="74559"/>
                  </a:lnTo>
                  <a:lnTo>
                    <a:pt x="400158" y="66522"/>
                  </a:lnTo>
                  <a:lnTo>
                    <a:pt x="395711" y="60536"/>
                  </a:lnTo>
                  <a:close/>
                </a:path>
                <a:path w="673100" h="158114">
                  <a:moveTo>
                    <a:pt x="448040" y="59852"/>
                  </a:moveTo>
                  <a:lnTo>
                    <a:pt x="445988" y="65666"/>
                  </a:lnTo>
                  <a:lnTo>
                    <a:pt x="441542" y="74730"/>
                  </a:lnTo>
                  <a:lnTo>
                    <a:pt x="438292" y="80544"/>
                  </a:lnTo>
                  <a:lnTo>
                    <a:pt x="447356" y="83622"/>
                  </a:lnTo>
                  <a:lnTo>
                    <a:pt x="450776" y="78492"/>
                  </a:lnTo>
                  <a:lnTo>
                    <a:pt x="455051" y="70626"/>
                  </a:lnTo>
                  <a:lnTo>
                    <a:pt x="458984" y="63272"/>
                  </a:lnTo>
                  <a:lnTo>
                    <a:pt x="448040" y="59852"/>
                  </a:lnTo>
                  <a:close/>
                </a:path>
                <a:path w="673100" h="158114">
                  <a:moveTo>
                    <a:pt x="427177" y="0"/>
                  </a:moveTo>
                  <a:lnTo>
                    <a:pt x="415035" y="0"/>
                  </a:lnTo>
                  <a:lnTo>
                    <a:pt x="401860" y="12470"/>
                  </a:lnTo>
                  <a:lnTo>
                    <a:pt x="384532" y="24475"/>
                  </a:lnTo>
                  <a:lnTo>
                    <a:pt x="364414" y="35230"/>
                  </a:lnTo>
                  <a:lnTo>
                    <a:pt x="342870" y="43948"/>
                  </a:lnTo>
                  <a:lnTo>
                    <a:pt x="345264" y="46685"/>
                  </a:lnTo>
                  <a:lnTo>
                    <a:pt x="348171" y="51131"/>
                  </a:lnTo>
                  <a:lnTo>
                    <a:pt x="349710" y="54038"/>
                  </a:lnTo>
                  <a:lnTo>
                    <a:pt x="370910" y="44892"/>
                  </a:lnTo>
                  <a:lnTo>
                    <a:pt x="390731" y="34094"/>
                  </a:lnTo>
                  <a:lnTo>
                    <a:pt x="393146" y="32463"/>
                  </a:lnTo>
                  <a:lnTo>
                    <a:pt x="393146" y="31294"/>
                  </a:lnTo>
                  <a:lnTo>
                    <a:pt x="394878" y="31294"/>
                  </a:lnTo>
                  <a:lnTo>
                    <a:pt x="408171" y="22319"/>
                  </a:lnTo>
                  <a:lnTo>
                    <a:pt x="421876" y="10431"/>
                  </a:lnTo>
                  <a:lnTo>
                    <a:pt x="439856" y="10431"/>
                  </a:lnTo>
                  <a:lnTo>
                    <a:pt x="427177" y="0"/>
                  </a:lnTo>
                  <a:close/>
                </a:path>
                <a:path w="673100" h="158114">
                  <a:moveTo>
                    <a:pt x="474952" y="31294"/>
                  </a:moveTo>
                  <a:lnTo>
                    <a:pt x="452828" y="31294"/>
                  </a:lnTo>
                  <a:lnTo>
                    <a:pt x="452828" y="32845"/>
                  </a:lnTo>
                  <a:lnTo>
                    <a:pt x="455671" y="34650"/>
                  </a:lnTo>
                  <a:lnTo>
                    <a:pt x="475827" y="44975"/>
                  </a:lnTo>
                  <a:lnTo>
                    <a:pt x="495238" y="52841"/>
                  </a:lnTo>
                  <a:lnTo>
                    <a:pt x="497119" y="49592"/>
                  </a:lnTo>
                  <a:lnTo>
                    <a:pt x="500026" y="44975"/>
                  </a:lnTo>
                  <a:lnTo>
                    <a:pt x="502762" y="42238"/>
                  </a:lnTo>
                  <a:lnTo>
                    <a:pt x="482487" y="34941"/>
                  </a:lnTo>
                  <a:lnTo>
                    <a:pt x="474952" y="31294"/>
                  </a:lnTo>
                  <a:close/>
                </a:path>
                <a:path w="673100" h="158114">
                  <a:moveTo>
                    <a:pt x="450384" y="31294"/>
                  </a:moveTo>
                  <a:lnTo>
                    <a:pt x="394878" y="31294"/>
                  </a:lnTo>
                  <a:lnTo>
                    <a:pt x="393146" y="32463"/>
                  </a:lnTo>
                  <a:lnTo>
                    <a:pt x="393146" y="40357"/>
                  </a:lnTo>
                  <a:lnTo>
                    <a:pt x="452828" y="40357"/>
                  </a:lnTo>
                  <a:lnTo>
                    <a:pt x="452828" y="32845"/>
                  </a:lnTo>
                  <a:lnTo>
                    <a:pt x="450384" y="31294"/>
                  </a:lnTo>
                  <a:close/>
                </a:path>
                <a:path w="673100" h="158114">
                  <a:moveTo>
                    <a:pt x="439856" y="10431"/>
                  </a:moveTo>
                  <a:lnTo>
                    <a:pt x="421876" y="10431"/>
                  </a:lnTo>
                  <a:lnTo>
                    <a:pt x="437162" y="22901"/>
                  </a:lnTo>
                  <a:lnTo>
                    <a:pt x="452828" y="32845"/>
                  </a:lnTo>
                  <a:lnTo>
                    <a:pt x="452828" y="31294"/>
                  </a:lnTo>
                  <a:lnTo>
                    <a:pt x="474952" y="31294"/>
                  </a:lnTo>
                  <a:lnTo>
                    <a:pt x="462276" y="25159"/>
                  </a:lnTo>
                  <a:lnTo>
                    <a:pt x="443412" y="13357"/>
                  </a:lnTo>
                  <a:lnTo>
                    <a:pt x="439856" y="10431"/>
                  </a:lnTo>
                  <a:close/>
                </a:path>
                <a:path w="673100" h="158114">
                  <a:moveTo>
                    <a:pt x="394878" y="31294"/>
                  </a:moveTo>
                  <a:lnTo>
                    <a:pt x="393146" y="31294"/>
                  </a:lnTo>
                  <a:lnTo>
                    <a:pt x="393146" y="32463"/>
                  </a:lnTo>
                  <a:lnTo>
                    <a:pt x="394878" y="31294"/>
                  </a:lnTo>
                  <a:close/>
                </a:path>
                <a:path w="673100" h="158114">
                  <a:moveTo>
                    <a:pt x="471810" y="101236"/>
                  </a:moveTo>
                  <a:lnTo>
                    <a:pt x="375191" y="101236"/>
                  </a:lnTo>
                  <a:lnTo>
                    <a:pt x="375191" y="157327"/>
                  </a:lnTo>
                  <a:lnTo>
                    <a:pt x="387845" y="157327"/>
                  </a:lnTo>
                  <a:lnTo>
                    <a:pt x="387845" y="152025"/>
                  </a:lnTo>
                  <a:lnTo>
                    <a:pt x="382715" y="152025"/>
                  </a:lnTo>
                  <a:lnTo>
                    <a:pt x="382715" y="142791"/>
                  </a:lnTo>
                  <a:lnTo>
                    <a:pt x="387845" y="142791"/>
                  </a:lnTo>
                  <a:lnTo>
                    <a:pt x="387845" y="131162"/>
                  </a:lnTo>
                  <a:lnTo>
                    <a:pt x="382715" y="131162"/>
                  </a:lnTo>
                  <a:lnTo>
                    <a:pt x="382715" y="121757"/>
                  </a:lnTo>
                  <a:lnTo>
                    <a:pt x="387845" y="121757"/>
                  </a:lnTo>
                  <a:lnTo>
                    <a:pt x="387845" y="110300"/>
                  </a:lnTo>
                  <a:lnTo>
                    <a:pt x="471810" y="110300"/>
                  </a:lnTo>
                  <a:lnTo>
                    <a:pt x="471810" y="101236"/>
                  </a:lnTo>
                  <a:close/>
                </a:path>
                <a:path w="673100" h="158114">
                  <a:moveTo>
                    <a:pt x="471810" y="110300"/>
                  </a:moveTo>
                  <a:lnTo>
                    <a:pt x="458813" y="110300"/>
                  </a:lnTo>
                  <a:lnTo>
                    <a:pt x="458813" y="157156"/>
                  </a:lnTo>
                  <a:lnTo>
                    <a:pt x="471810" y="157156"/>
                  </a:lnTo>
                  <a:lnTo>
                    <a:pt x="471810" y="152025"/>
                  </a:lnTo>
                  <a:lnTo>
                    <a:pt x="464457" y="152025"/>
                  </a:lnTo>
                  <a:lnTo>
                    <a:pt x="464457" y="142791"/>
                  </a:lnTo>
                  <a:lnTo>
                    <a:pt x="471810" y="142791"/>
                  </a:lnTo>
                  <a:lnTo>
                    <a:pt x="471810" y="131162"/>
                  </a:lnTo>
                  <a:lnTo>
                    <a:pt x="464457" y="131162"/>
                  </a:lnTo>
                  <a:lnTo>
                    <a:pt x="464457" y="121757"/>
                  </a:lnTo>
                  <a:lnTo>
                    <a:pt x="471810" y="121757"/>
                  </a:lnTo>
                  <a:lnTo>
                    <a:pt x="471810" y="110300"/>
                  </a:lnTo>
                  <a:close/>
                </a:path>
                <a:path w="673100" h="158114">
                  <a:moveTo>
                    <a:pt x="387845" y="142791"/>
                  </a:moveTo>
                  <a:lnTo>
                    <a:pt x="382715" y="142791"/>
                  </a:lnTo>
                  <a:lnTo>
                    <a:pt x="382715" y="152025"/>
                  </a:lnTo>
                  <a:lnTo>
                    <a:pt x="387845" y="152025"/>
                  </a:lnTo>
                  <a:lnTo>
                    <a:pt x="387845" y="142791"/>
                  </a:lnTo>
                  <a:close/>
                </a:path>
                <a:path w="673100" h="158114">
                  <a:moveTo>
                    <a:pt x="458813" y="142791"/>
                  </a:moveTo>
                  <a:lnTo>
                    <a:pt x="387845" y="142791"/>
                  </a:lnTo>
                  <a:lnTo>
                    <a:pt x="387845" y="152025"/>
                  </a:lnTo>
                  <a:lnTo>
                    <a:pt x="458813" y="152025"/>
                  </a:lnTo>
                  <a:lnTo>
                    <a:pt x="458813" y="142791"/>
                  </a:lnTo>
                  <a:close/>
                </a:path>
                <a:path w="673100" h="158114">
                  <a:moveTo>
                    <a:pt x="471810" y="142791"/>
                  </a:moveTo>
                  <a:lnTo>
                    <a:pt x="464457" y="142791"/>
                  </a:lnTo>
                  <a:lnTo>
                    <a:pt x="464457" y="152025"/>
                  </a:lnTo>
                  <a:lnTo>
                    <a:pt x="471810" y="152025"/>
                  </a:lnTo>
                  <a:lnTo>
                    <a:pt x="471810" y="142791"/>
                  </a:lnTo>
                  <a:close/>
                </a:path>
                <a:path w="673100" h="158114">
                  <a:moveTo>
                    <a:pt x="387845" y="121757"/>
                  </a:moveTo>
                  <a:lnTo>
                    <a:pt x="382715" y="121757"/>
                  </a:lnTo>
                  <a:lnTo>
                    <a:pt x="382715" y="131162"/>
                  </a:lnTo>
                  <a:lnTo>
                    <a:pt x="387845" y="131162"/>
                  </a:lnTo>
                  <a:lnTo>
                    <a:pt x="387845" y="121757"/>
                  </a:lnTo>
                  <a:close/>
                </a:path>
                <a:path w="673100" h="158114">
                  <a:moveTo>
                    <a:pt x="458813" y="121757"/>
                  </a:moveTo>
                  <a:lnTo>
                    <a:pt x="387845" y="121757"/>
                  </a:lnTo>
                  <a:lnTo>
                    <a:pt x="387845" y="131162"/>
                  </a:lnTo>
                  <a:lnTo>
                    <a:pt x="458813" y="131162"/>
                  </a:lnTo>
                  <a:lnTo>
                    <a:pt x="458813" y="121757"/>
                  </a:lnTo>
                  <a:close/>
                </a:path>
                <a:path w="673100" h="158114">
                  <a:moveTo>
                    <a:pt x="471810" y="121757"/>
                  </a:moveTo>
                  <a:lnTo>
                    <a:pt x="464457" y="121757"/>
                  </a:lnTo>
                  <a:lnTo>
                    <a:pt x="464457" y="131162"/>
                  </a:lnTo>
                  <a:lnTo>
                    <a:pt x="471810" y="131162"/>
                  </a:lnTo>
                  <a:lnTo>
                    <a:pt x="471810" y="121757"/>
                  </a:lnTo>
                  <a:close/>
                </a:path>
                <a:path w="673100" h="158114">
                  <a:moveTo>
                    <a:pt x="648119" y="6669"/>
                  </a:moveTo>
                  <a:lnTo>
                    <a:pt x="540555" y="6669"/>
                  </a:lnTo>
                  <a:lnTo>
                    <a:pt x="540555" y="45317"/>
                  </a:lnTo>
                  <a:lnTo>
                    <a:pt x="648119" y="45317"/>
                  </a:lnTo>
                  <a:lnTo>
                    <a:pt x="648119" y="34714"/>
                  </a:lnTo>
                  <a:lnTo>
                    <a:pt x="553381" y="34714"/>
                  </a:lnTo>
                  <a:lnTo>
                    <a:pt x="553381" y="17100"/>
                  </a:lnTo>
                  <a:lnTo>
                    <a:pt x="648119" y="17100"/>
                  </a:lnTo>
                  <a:lnTo>
                    <a:pt x="648119" y="6669"/>
                  </a:lnTo>
                  <a:close/>
                </a:path>
                <a:path w="673100" h="158114">
                  <a:moveTo>
                    <a:pt x="648119" y="17100"/>
                  </a:moveTo>
                  <a:lnTo>
                    <a:pt x="634609" y="17100"/>
                  </a:lnTo>
                  <a:lnTo>
                    <a:pt x="634609" y="34714"/>
                  </a:lnTo>
                  <a:lnTo>
                    <a:pt x="648119" y="34714"/>
                  </a:lnTo>
                  <a:lnTo>
                    <a:pt x="648119" y="17100"/>
                  </a:lnTo>
                  <a:close/>
                </a:path>
                <a:path w="673100" h="158114">
                  <a:moveTo>
                    <a:pt x="618706" y="129110"/>
                  </a:moveTo>
                  <a:lnTo>
                    <a:pt x="607590" y="137490"/>
                  </a:lnTo>
                  <a:lnTo>
                    <a:pt x="621901" y="142037"/>
                  </a:lnTo>
                  <a:lnTo>
                    <a:pt x="636661" y="147323"/>
                  </a:lnTo>
                  <a:lnTo>
                    <a:pt x="650395" y="152736"/>
                  </a:lnTo>
                  <a:lnTo>
                    <a:pt x="661629" y="157669"/>
                  </a:lnTo>
                  <a:lnTo>
                    <a:pt x="672744" y="148434"/>
                  </a:lnTo>
                  <a:lnTo>
                    <a:pt x="661174" y="143780"/>
                  </a:lnTo>
                  <a:lnTo>
                    <a:pt x="647392" y="138644"/>
                  </a:lnTo>
                  <a:lnTo>
                    <a:pt x="632776" y="133573"/>
                  </a:lnTo>
                  <a:lnTo>
                    <a:pt x="618706" y="129110"/>
                  </a:lnTo>
                  <a:close/>
                </a:path>
                <a:path w="673100" h="158114">
                  <a:moveTo>
                    <a:pt x="565864" y="128597"/>
                  </a:moveTo>
                  <a:lnTo>
                    <a:pt x="555855" y="134000"/>
                  </a:lnTo>
                  <a:lnTo>
                    <a:pt x="542992" y="139371"/>
                  </a:lnTo>
                  <a:lnTo>
                    <a:pt x="528782" y="144229"/>
                  </a:lnTo>
                  <a:lnTo>
                    <a:pt x="514733" y="148092"/>
                  </a:lnTo>
                  <a:lnTo>
                    <a:pt x="517811" y="150657"/>
                  </a:lnTo>
                  <a:lnTo>
                    <a:pt x="522086" y="154762"/>
                  </a:lnTo>
                  <a:lnTo>
                    <a:pt x="524309" y="157498"/>
                  </a:lnTo>
                  <a:lnTo>
                    <a:pt x="538180" y="153514"/>
                  </a:lnTo>
                  <a:lnTo>
                    <a:pt x="552597" y="148434"/>
                  </a:lnTo>
                  <a:lnTo>
                    <a:pt x="566177" y="142660"/>
                  </a:lnTo>
                  <a:lnTo>
                    <a:pt x="577835" y="136464"/>
                  </a:lnTo>
                  <a:lnTo>
                    <a:pt x="565864" y="128597"/>
                  </a:lnTo>
                  <a:close/>
                </a:path>
                <a:path w="673100" h="158114">
                  <a:moveTo>
                    <a:pt x="654959" y="55235"/>
                  </a:moveTo>
                  <a:lnTo>
                    <a:pt x="533202" y="55235"/>
                  </a:lnTo>
                  <a:lnTo>
                    <a:pt x="533202" y="128768"/>
                  </a:lnTo>
                  <a:lnTo>
                    <a:pt x="565547" y="128768"/>
                  </a:lnTo>
                  <a:lnTo>
                    <a:pt x="565864" y="128597"/>
                  </a:lnTo>
                  <a:lnTo>
                    <a:pt x="654959" y="128597"/>
                  </a:lnTo>
                  <a:lnTo>
                    <a:pt x="654959" y="119363"/>
                  </a:lnTo>
                  <a:lnTo>
                    <a:pt x="546027" y="119363"/>
                  </a:lnTo>
                  <a:lnTo>
                    <a:pt x="546027" y="107050"/>
                  </a:lnTo>
                  <a:lnTo>
                    <a:pt x="654959" y="107050"/>
                  </a:lnTo>
                  <a:lnTo>
                    <a:pt x="654959" y="97987"/>
                  </a:lnTo>
                  <a:lnTo>
                    <a:pt x="546027" y="97987"/>
                  </a:lnTo>
                  <a:lnTo>
                    <a:pt x="546027" y="85845"/>
                  </a:lnTo>
                  <a:lnTo>
                    <a:pt x="654959" y="85845"/>
                  </a:lnTo>
                  <a:lnTo>
                    <a:pt x="654959" y="76782"/>
                  </a:lnTo>
                  <a:lnTo>
                    <a:pt x="546027" y="76782"/>
                  </a:lnTo>
                  <a:lnTo>
                    <a:pt x="546027" y="64811"/>
                  </a:lnTo>
                  <a:lnTo>
                    <a:pt x="654959" y="64811"/>
                  </a:lnTo>
                  <a:lnTo>
                    <a:pt x="654959" y="55235"/>
                  </a:lnTo>
                  <a:close/>
                </a:path>
                <a:path w="673100" h="158114">
                  <a:moveTo>
                    <a:pt x="654959" y="128597"/>
                  </a:moveTo>
                  <a:lnTo>
                    <a:pt x="565864" y="128597"/>
                  </a:lnTo>
                  <a:lnTo>
                    <a:pt x="566124" y="128768"/>
                  </a:lnTo>
                  <a:lnTo>
                    <a:pt x="654959" y="128768"/>
                  </a:lnTo>
                  <a:lnTo>
                    <a:pt x="654959" y="128597"/>
                  </a:lnTo>
                  <a:close/>
                </a:path>
                <a:path w="673100" h="158114">
                  <a:moveTo>
                    <a:pt x="654959" y="107050"/>
                  </a:moveTo>
                  <a:lnTo>
                    <a:pt x="641792" y="107050"/>
                  </a:lnTo>
                  <a:lnTo>
                    <a:pt x="641792" y="119363"/>
                  </a:lnTo>
                  <a:lnTo>
                    <a:pt x="654959" y="119363"/>
                  </a:lnTo>
                  <a:lnTo>
                    <a:pt x="654959" y="107050"/>
                  </a:lnTo>
                  <a:close/>
                </a:path>
                <a:path w="673100" h="158114">
                  <a:moveTo>
                    <a:pt x="654959" y="85845"/>
                  </a:moveTo>
                  <a:lnTo>
                    <a:pt x="641792" y="85845"/>
                  </a:lnTo>
                  <a:lnTo>
                    <a:pt x="641792" y="97987"/>
                  </a:lnTo>
                  <a:lnTo>
                    <a:pt x="654959" y="97987"/>
                  </a:lnTo>
                  <a:lnTo>
                    <a:pt x="654959" y="85845"/>
                  </a:lnTo>
                  <a:close/>
                </a:path>
                <a:path w="673100" h="158114">
                  <a:moveTo>
                    <a:pt x="654959" y="64811"/>
                  </a:moveTo>
                  <a:lnTo>
                    <a:pt x="641792" y="64811"/>
                  </a:lnTo>
                  <a:lnTo>
                    <a:pt x="641792" y="76782"/>
                  </a:lnTo>
                  <a:lnTo>
                    <a:pt x="654959" y="76782"/>
                  </a:lnTo>
                  <a:lnTo>
                    <a:pt x="654959" y="64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5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32676" y="3723774"/>
              <a:ext cx="1050028" cy="162041"/>
            </a:xfrm>
            <a:prstGeom prst="rect">
              <a:avLst/>
            </a:prstGeom>
          </p:spPr>
        </p:pic>
        <p:sp>
          <p:nvSpPr>
            <p:cNvPr id="146" name="object 79"/>
            <p:cNvSpPr/>
            <p:nvPr/>
          </p:nvSpPr>
          <p:spPr>
            <a:xfrm>
              <a:off x="6280727" y="312098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EF6F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424194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752E37-6378-4313-A041-CAA9C8ABFC6F}"/>
              </a:ext>
            </a:extLst>
          </p:cNvPr>
          <p:cNvSpPr/>
          <p:nvPr/>
        </p:nvSpPr>
        <p:spPr>
          <a:xfrm>
            <a:off x="3" y="266258"/>
            <a:ext cx="121919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9013E-3A99-4668-BD83-AF1C6C6DAD6D}"/>
              </a:ext>
            </a:extLst>
          </p:cNvPr>
          <p:cNvSpPr txBox="1"/>
          <p:nvPr/>
        </p:nvSpPr>
        <p:spPr>
          <a:xfrm>
            <a:off x="444783" y="2339975"/>
            <a:ext cx="2734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網頁架構</a:t>
            </a:r>
            <a:endParaRPr lang="en-US" sz="2000" b="1" spc="600" dirty="0"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72" y="266258"/>
            <a:ext cx="8459381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560CD-13F1-4186-B406-5A96E2EA8287}"/>
              </a:ext>
            </a:extLst>
          </p:cNvPr>
          <p:cNvSpPr/>
          <p:nvPr/>
        </p:nvSpPr>
        <p:spPr>
          <a:xfrm>
            <a:off x="0" y="0"/>
            <a:ext cx="9182097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E02B0E34-D311-4CBE-8835-D21E91F585B8}"/>
              </a:ext>
            </a:extLst>
          </p:cNvPr>
          <p:cNvSpPr/>
          <p:nvPr/>
        </p:nvSpPr>
        <p:spPr>
          <a:xfrm>
            <a:off x="5839784" y="896257"/>
            <a:ext cx="5065486" cy="5065486"/>
          </a:xfrm>
          <a:prstGeom prst="snip2Diag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4E196-97FA-48FE-BA48-CC3018794EE1}"/>
              </a:ext>
            </a:extLst>
          </p:cNvPr>
          <p:cNvSpPr txBox="1"/>
          <p:nvPr/>
        </p:nvSpPr>
        <p:spPr>
          <a:xfrm>
            <a:off x="2612571" y="3892848"/>
            <a:ext cx="2075543" cy="797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zh-TW" altLang="en-US" sz="3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Light" panose="00000400000000000000" pitchFamily="2" charset="0"/>
              </a:rPr>
              <a:t>後台架構</a:t>
            </a:r>
            <a:endParaRPr lang="en-US" sz="3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D9F32-8360-4258-9656-76316E948412}"/>
              </a:ext>
            </a:extLst>
          </p:cNvPr>
          <p:cNvSpPr txBox="1"/>
          <p:nvPr/>
        </p:nvSpPr>
        <p:spPr>
          <a:xfrm>
            <a:off x="802507" y="1372417"/>
            <a:ext cx="3483429" cy="8906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0</a:t>
            </a:r>
            <a:r>
              <a:rPr lang="en-US" altLang="zh-TW" sz="7000" b="1" spc="300" dirty="0">
                <a:solidFill>
                  <a:schemeClr val="accent4">
                    <a:lumMod val="50000"/>
                  </a:schemeClr>
                </a:solidFill>
                <a:latin typeface="Chapaza" panose="00000504000000000004" pitchFamily="2" charset="0"/>
                <a:ea typeface="Roboto Slab" pitchFamily="2" charset="0"/>
                <a:cs typeface="Poppins SemiBold" panose="00000700000000000000" pitchFamily="2" charset="0"/>
              </a:rPr>
              <a:t>3</a:t>
            </a:r>
            <a:endParaRPr lang="en-US" sz="7000" b="1" spc="300" dirty="0">
              <a:solidFill>
                <a:schemeClr val="accent4">
                  <a:lumMod val="50000"/>
                </a:schemeClr>
              </a:solidFill>
              <a:latin typeface="Chapaza" panose="00000504000000000004" pitchFamily="2" charset="0"/>
              <a:ea typeface="Roboto Slab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74EF05F2-DCA4-E540-9C58-AB5A8B1F7A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77" r="18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6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81359" y="2409537"/>
            <a:ext cx="1281626" cy="1281626"/>
            <a:chOff x="9084787" y="2383420"/>
            <a:chExt cx="1582420" cy="1582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6802" y="2661308"/>
              <a:ext cx="887102" cy="8871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69552" y="2661314"/>
              <a:ext cx="802005" cy="802005"/>
            </a:xfrm>
            <a:custGeom>
              <a:avLst/>
              <a:gdLst/>
              <a:ahLst/>
              <a:cxnLst/>
              <a:rect l="l" t="t" r="r" b="b"/>
              <a:pathLst>
                <a:path w="802004" h="802004">
                  <a:moveTo>
                    <a:pt x="801598" y="400799"/>
                  </a:moveTo>
                  <a:lnTo>
                    <a:pt x="798893" y="354063"/>
                  </a:lnTo>
                  <a:lnTo>
                    <a:pt x="791006" y="308902"/>
                  </a:lnTo>
                  <a:lnTo>
                    <a:pt x="778230" y="265620"/>
                  </a:lnTo>
                  <a:lnTo>
                    <a:pt x="760857" y="224536"/>
                  </a:lnTo>
                  <a:lnTo>
                    <a:pt x="739190" y="185940"/>
                  </a:lnTo>
                  <a:lnTo>
                    <a:pt x="713549" y="150114"/>
                  </a:lnTo>
                  <a:lnTo>
                    <a:pt x="684199" y="117386"/>
                  </a:lnTo>
                  <a:lnTo>
                    <a:pt x="651471" y="88049"/>
                  </a:lnTo>
                  <a:lnTo>
                    <a:pt x="615657" y="62395"/>
                  </a:lnTo>
                  <a:lnTo>
                    <a:pt x="577062" y="40741"/>
                  </a:lnTo>
                  <a:lnTo>
                    <a:pt x="535965" y="23368"/>
                  </a:lnTo>
                  <a:lnTo>
                    <a:pt x="492696" y="10591"/>
                  </a:lnTo>
                  <a:lnTo>
                    <a:pt x="447535" y="2692"/>
                  </a:lnTo>
                  <a:lnTo>
                    <a:pt x="400799" y="0"/>
                  </a:lnTo>
                  <a:lnTo>
                    <a:pt x="354050" y="2692"/>
                  </a:lnTo>
                  <a:lnTo>
                    <a:pt x="308902" y="10591"/>
                  </a:lnTo>
                  <a:lnTo>
                    <a:pt x="265620" y="23368"/>
                  </a:lnTo>
                  <a:lnTo>
                    <a:pt x="224536" y="40741"/>
                  </a:lnTo>
                  <a:lnTo>
                    <a:pt x="185928" y="62395"/>
                  </a:lnTo>
                  <a:lnTo>
                    <a:pt x="150114" y="88049"/>
                  </a:lnTo>
                  <a:lnTo>
                    <a:pt x="117386" y="117386"/>
                  </a:lnTo>
                  <a:lnTo>
                    <a:pt x="88049" y="150114"/>
                  </a:lnTo>
                  <a:lnTo>
                    <a:pt x="62395" y="185940"/>
                  </a:lnTo>
                  <a:lnTo>
                    <a:pt x="40728" y="224536"/>
                  </a:lnTo>
                  <a:lnTo>
                    <a:pt x="23368" y="265620"/>
                  </a:lnTo>
                  <a:lnTo>
                    <a:pt x="10579" y="308902"/>
                  </a:lnTo>
                  <a:lnTo>
                    <a:pt x="2692" y="354063"/>
                  </a:lnTo>
                  <a:lnTo>
                    <a:pt x="0" y="400799"/>
                  </a:lnTo>
                  <a:lnTo>
                    <a:pt x="2692" y="447535"/>
                  </a:lnTo>
                  <a:lnTo>
                    <a:pt x="10579" y="492696"/>
                  </a:lnTo>
                  <a:lnTo>
                    <a:pt x="23368" y="535978"/>
                  </a:lnTo>
                  <a:lnTo>
                    <a:pt x="40728" y="577062"/>
                  </a:lnTo>
                  <a:lnTo>
                    <a:pt x="62395" y="615657"/>
                  </a:lnTo>
                  <a:lnTo>
                    <a:pt x="88049" y="651484"/>
                  </a:lnTo>
                  <a:lnTo>
                    <a:pt x="117386" y="684212"/>
                  </a:lnTo>
                  <a:lnTo>
                    <a:pt x="150114" y="713549"/>
                  </a:lnTo>
                  <a:lnTo>
                    <a:pt x="185928" y="739203"/>
                  </a:lnTo>
                  <a:lnTo>
                    <a:pt x="224536" y="760857"/>
                  </a:lnTo>
                  <a:lnTo>
                    <a:pt x="265620" y="778230"/>
                  </a:lnTo>
                  <a:lnTo>
                    <a:pt x="308902" y="791019"/>
                  </a:lnTo>
                  <a:lnTo>
                    <a:pt x="354050" y="798906"/>
                  </a:lnTo>
                  <a:lnTo>
                    <a:pt x="400799" y="801598"/>
                  </a:lnTo>
                  <a:lnTo>
                    <a:pt x="447535" y="798906"/>
                  </a:lnTo>
                  <a:lnTo>
                    <a:pt x="492696" y="791019"/>
                  </a:lnTo>
                  <a:lnTo>
                    <a:pt x="535965" y="778230"/>
                  </a:lnTo>
                  <a:lnTo>
                    <a:pt x="577062" y="760857"/>
                  </a:lnTo>
                  <a:lnTo>
                    <a:pt x="615657" y="739203"/>
                  </a:lnTo>
                  <a:lnTo>
                    <a:pt x="651471" y="713549"/>
                  </a:lnTo>
                  <a:lnTo>
                    <a:pt x="684199" y="684212"/>
                  </a:lnTo>
                  <a:lnTo>
                    <a:pt x="713549" y="651484"/>
                  </a:lnTo>
                  <a:lnTo>
                    <a:pt x="739190" y="615657"/>
                  </a:lnTo>
                  <a:lnTo>
                    <a:pt x="760857" y="577062"/>
                  </a:lnTo>
                  <a:lnTo>
                    <a:pt x="778230" y="535978"/>
                  </a:lnTo>
                  <a:lnTo>
                    <a:pt x="791006" y="492696"/>
                  </a:lnTo>
                  <a:lnTo>
                    <a:pt x="798893" y="447535"/>
                  </a:lnTo>
                  <a:lnTo>
                    <a:pt x="801598" y="400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4787" y="2383420"/>
              <a:ext cx="1581821" cy="1581821"/>
            </a:xfrm>
            <a:prstGeom prst="rect">
              <a:avLst/>
            </a:prstGeom>
          </p:spPr>
        </p:pic>
      </p:grpSp>
      <p:grpSp>
        <p:nvGrpSpPr>
          <p:cNvPr id="67" name="群組 66"/>
          <p:cNvGrpSpPr/>
          <p:nvPr/>
        </p:nvGrpSpPr>
        <p:grpSpPr>
          <a:xfrm>
            <a:off x="664018" y="854181"/>
            <a:ext cx="7948057" cy="5198981"/>
            <a:chOff x="745391" y="1818166"/>
            <a:chExt cx="4934671" cy="3227866"/>
          </a:xfrm>
        </p:grpSpPr>
        <p:sp>
          <p:nvSpPr>
            <p:cNvPr id="68" name="object 80"/>
            <p:cNvSpPr/>
            <p:nvPr/>
          </p:nvSpPr>
          <p:spPr>
            <a:xfrm>
              <a:off x="5574226" y="2200584"/>
              <a:ext cx="6547" cy="2236227"/>
            </a:xfrm>
            <a:custGeom>
              <a:avLst/>
              <a:gdLst/>
              <a:ahLst/>
              <a:cxnLst/>
              <a:rect l="l" t="t" r="r" b="b"/>
              <a:pathLst>
                <a:path w="10795" h="3687445">
                  <a:moveTo>
                    <a:pt x="0" y="0"/>
                  </a:moveTo>
                  <a:lnTo>
                    <a:pt x="0" y="3687354"/>
                  </a:lnTo>
                  <a:lnTo>
                    <a:pt x="10687" y="3687354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81"/>
            <p:cNvSpPr/>
            <p:nvPr/>
          </p:nvSpPr>
          <p:spPr>
            <a:xfrm>
              <a:off x="3785289" y="1915391"/>
              <a:ext cx="6547" cy="804071"/>
            </a:xfrm>
            <a:custGeom>
              <a:avLst/>
              <a:gdLst/>
              <a:ahLst/>
              <a:cxnLst/>
              <a:rect l="l" t="t" r="r" b="b"/>
              <a:pathLst>
                <a:path w="10795" h="1325880">
                  <a:moveTo>
                    <a:pt x="0" y="0"/>
                  </a:moveTo>
                  <a:lnTo>
                    <a:pt x="0" y="1325310"/>
                  </a:lnTo>
                  <a:lnTo>
                    <a:pt x="10687" y="1325310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82"/>
            <p:cNvSpPr/>
            <p:nvPr/>
          </p:nvSpPr>
          <p:spPr>
            <a:xfrm>
              <a:off x="5580708" y="314042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83"/>
            <p:cNvSpPr/>
            <p:nvPr/>
          </p:nvSpPr>
          <p:spPr>
            <a:xfrm>
              <a:off x="5477001" y="443027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3" name="object 84"/>
            <p:cNvSpPr/>
            <p:nvPr/>
          </p:nvSpPr>
          <p:spPr>
            <a:xfrm>
              <a:off x="4887170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85"/>
            <p:cNvSpPr/>
            <p:nvPr/>
          </p:nvSpPr>
          <p:spPr>
            <a:xfrm>
              <a:off x="3791770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86"/>
            <p:cNvSpPr/>
            <p:nvPr/>
          </p:nvSpPr>
          <p:spPr>
            <a:xfrm>
              <a:off x="4887170" y="4404348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87"/>
            <p:cNvSpPr/>
            <p:nvPr/>
          </p:nvSpPr>
          <p:spPr>
            <a:xfrm>
              <a:off x="2599145" y="187650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88"/>
            <p:cNvSpPr/>
            <p:nvPr/>
          </p:nvSpPr>
          <p:spPr>
            <a:xfrm>
              <a:off x="3694545" y="1908910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89"/>
            <p:cNvSpPr/>
            <p:nvPr/>
          </p:nvSpPr>
          <p:spPr>
            <a:xfrm>
              <a:off x="3694545" y="2220029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90"/>
            <p:cNvSpPr/>
            <p:nvPr/>
          </p:nvSpPr>
          <p:spPr>
            <a:xfrm>
              <a:off x="3746394" y="3406174"/>
              <a:ext cx="285352" cy="1555770"/>
            </a:xfrm>
            <a:custGeom>
              <a:avLst/>
              <a:gdLst/>
              <a:ahLst/>
              <a:cxnLst/>
              <a:rect l="l" t="t" r="r" b="b"/>
              <a:pathLst>
                <a:path w="470534" h="2565400">
                  <a:moveTo>
                    <a:pt x="235140" y="0"/>
                  </a:moveTo>
                  <a:lnTo>
                    <a:pt x="229857" y="0"/>
                  </a:lnTo>
                  <a:lnTo>
                    <a:pt x="224447" y="0"/>
                  </a:lnTo>
                  <a:lnTo>
                    <a:pt x="0" y="0"/>
                  </a:lnTo>
                  <a:lnTo>
                    <a:pt x="0" y="10693"/>
                  </a:lnTo>
                  <a:lnTo>
                    <a:pt x="224447" y="10693"/>
                  </a:lnTo>
                  <a:lnTo>
                    <a:pt x="224447" y="1683359"/>
                  </a:lnTo>
                  <a:lnTo>
                    <a:pt x="0" y="1683359"/>
                  </a:lnTo>
                  <a:lnTo>
                    <a:pt x="0" y="1694053"/>
                  </a:lnTo>
                  <a:lnTo>
                    <a:pt x="224447" y="1694053"/>
                  </a:lnTo>
                  <a:lnTo>
                    <a:pt x="224447" y="2565120"/>
                  </a:lnTo>
                  <a:lnTo>
                    <a:pt x="235140" y="2565120"/>
                  </a:lnTo>
                  <a:lnTo>
                    <a:pt x="235140" y="0"/>
                  </a:lnTo>
                  <a:close/>
                </a:path>
                <a:path w="470534" h="2565400">
                  <a:moveTo>
                    <a:pt x="470268" y="1683359"/>
                  </a:moveTo>
                  <a:lnTo>
                    <a:pt x="240423" y="1683359"/>
                  </a:lnTo>
                  <a:lnTo>
                    <a:pt x="240423" y="1694053"/>
                  </a:lnTo>
                  <a:lnTo>
                    <a:pt x="470268" y="1694053"/>
                  </a:lnTo>
                  <a:lnTo>
                    <a:pt x="470268" y="1683359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91"/>
            <p:cNvSpPr/>
            <p:nvPr/>
          </p:nvSpPr>
          <p:spPr>
            <a:xfrm>
              <a:off x="3694545" y="2712635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92"/>
            <p:cNvSpPr/>
            <p:nvPr/>
          </p:nvSpPr>
          <p:spPr>
            <a:xfrm>
              <a:off x="3746399" y="4961771"/>
              <a:ext cx="142869" cy="6547"/>
            </a:xfrm>
            <a:custGeom>
              <a:avLst/>
              <a:gdLst/>
              <a:ahLst/>
              <a:cxnLst/>
              <a:rect l="l" t="t" r="r" b="b"/>
              <a:pathLst>
                <a:path w="235585" h="10795">
                  <a:moveTo>
                    <a:pt x="235135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235135" y="10687"/>
                  </a:lnTo>
                  <a:lnTo>
                    <a:pt x="235135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93"/>
            <p:cNvSpPr/>
            <p:nvPr/>
          </p:nvSpPr>
          <p:spPr>
            <a:xfrm>
              <a:off x="5477001" y="2200584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4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3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8513" y="3519575"/>
              <a:ext cx="406633" cy="96136"/>
            </a:xfrm>
            <a:prstGeom prst="rect">
              <a:avLst/>
            </a:prstGeom>
          </p:spPr>
        </p:pic>
        <p:pic>
          <p:nvPicPr>
            <p:cNvPr id="144" name="object 9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4420" y="4382052"/>
              <a:ext cx="405078" cy="95825"/>
            </a:xfrm>
            <a:prstGeom prst="rect">
              <a:avLst/>
            </a:prstGeom>
          </p:spPr>
        </p:pic>
        <p:pic>
          <p:nvPicPr>
            <p:cNvPr id="145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397" y="3516361"/>
              <a:ext cx="116669" cy="103706"/>
            </a:xfrm>
            <a:prstGeom prst="rect">
              <a:avLst/>
            </a:prstGeom>
          </p:spPr>
        </p:pic>
        <p:sp>
          <p:nvSpPr>
            <p:cNvPr id="146" name="object 97"/>
            <p:cNvSpPr/>
            <p:nvPr/>
          </p:nvSpPr>
          <p:spPr>
            <a:xfrm>
              <a:off x="2725512" y="3241383"/>
              <a:ext cx="199863" cy="95888"/>
            </a:xfrm>
            <a:custGeom>
              <a:avLst/>
              <a:gdLst/>
              <a:ahLst/>
              <a:cxnLst/>
              <a:rect l="l" t="t" r="r" b="b"/>
              <a:pathLst>
                <a:path w="329564" h="158114">
                  <a:moveTo>
                    <a:pt x="95764" y="98842"/>
                  </a:moveTo>
                  <a:lnTo>
                    <a:pt x="85161" y="101407"/>
                  </a:lnTo>
                  <a:lnTo>
                    <a:pt x="95692" y="121233"/>
                  </a:lnTo>
                  <a:lnTo>
                    <a:pt x="110278" y="137276"/>
                  </a:lnTo>
                  <a:lnTo>
                    <a:pt x="128808" y="149407"/>
                  </a:lnTo>
                  <a:lnTo>
                    <a:pt x="151170" y="157498"/>
                  </a:lnTo>
                  <a:lnTo>
                    <a:pt x="152709" y="154248"/>
                  </a:lnTo>
                  <a:lnTo>
                    <a:pt x="156130" y="149631"/>
                  </a:lnTo>
                  <a:lnTo>
                    <a:pt x="158866" y="146895"/>
                  </a:lnTo>
                  <a:lnTo>
                    <a:pt x="137343" y="140277"/>
                  </a:lnTo>
                  <a:lnTo>
                    <a:pt x="124316" y="132702"/>
                  </a:lnTo>
                  <a:lnTo>
                    <a:pt x="116456" y="132702"/>
                  </a:lnTo>
                  <a:lnTo>
                    <a:pt x="108247" y="126374"/>
                  </a:lnTo>
                  <a:lnTo>
                    <a:pt x="113108" y="123566"/>
                  </a:lnTo>
                  <a:lnTo>
                    <a:pt x="105455" y="115945"/>
                  </a:lnTo>
                  <a:lnTo>
                    <a:pt x="95764" y="98842"/>
                  </a:lnTo>
                  <a:close/>
                </a:path>
                <a:path w="329564" h="158114">
                  <a:moveTo>
                    <a:pt x="26335" y="8208"/>
                  </a:moveTo>
                  <a:lnTo>
                    <a:pt x="18639" y="8208"/>
                  </a:lnTo>
                  <a:lnTo>
                    <a:pt x="18639" y="58313"/>
                  </a:lnTo>
                  <a:lnTo>
                    <a:pt x="18132" y="80512"/>
                  </a:lnTo>
                  <a:lnTo>
                    <a:pt x="15732" y="104699"/>
                  </a:lnTo>
                  <a:lnTo>
                    <a:pt x="10126" y="128822"/>
                  </a:lnTo>
                  <a:lnTo>
                    <a:pt x="0" y="150828"/>
                  </a:lnTo>
                  <a:lnTo>
                    <a:pt x="3078" y="152025"/>
                  </a:lnTo>
                  <a:lnTo>
                    <a:pt x="8892" y="155446"/>
                  </a:lnTo>
                  <a:lnTo>
                    <a:pt x="11286" y="157327"/>
                  </a:lnTo>
                  <a:lnTo>
                    <a:pt x="21969" y="134184"/>
                  </a:lnTo>
                  <a:lnTo>
                    <a:pt x="28130" y="108269"/>
                  </a:lnTo>
                  <a:lnTo>
                    <a:pt x="30957" y="82129"/>
                  </a:lnTo>
                  <a:lnTo>
                    <a:pt x="31636" y="58313"/>
                  </a:lnTo>
                  <a:lnTo>
                    <a:pt x="31636" y="50105"/>
                  </a:lnTo>
                  <a:lnTo>
                    <a:pt x="26335" y="50105"/>
                  </a:lnTo>
                  <a:lnTo>
                    <a:pt x="26335" y="38989"/>
                  </a:lnTo>
                  <a:lnTo>
                    <a:pt x="31636" y="38989"/>
                  </a:lnTo>
                  <a:lnTo>
                    <a:pt x="31636" y="19323"/>
                  </a:lnTo>
                  <a:lnTo>
                    <a:pt x="26335" y="19323"/>
                  </a:lnTo>
                  <a:lnTo>
                    <a:pt x="26335" y="8208"/>
                  </a:lnTo>
                  <a:close/>
                </a:path>
                <a:path w="329564" h="158114">
                  <a:moveTo>
                    <a:pt x="53696" y="140148"/>
                  </a:moveTo>
                  <a:lnTo>
                    <a:pt x="48248" y="140971"/>
                  </a:lnTo>
                  <a:lnTo>
                    <a:pt x="34030" y="142962"/>
                  </a:lnTo>
                  <a:lnTo>
                    <a:pt x="36082" y="154933"/>
                  </a:lnTo>
                  <a:lnTo>
                    <a:pt x="97741" y="144501"/>
                  </a:lnTo>
                  <a:lnTo>
                    <a:pt x="53696" y="144501"/>
                  </a:lnTo>
                  <a:lnTo>
                    <a:pt x="53696" y="140148"/>
                  </a:lnTo>
                  <a:close/>
                </a:path>
                <a:path w="329564" h="158114">
                  <a:moveTo>
                    <a:pt x="65666" y="138334"/>
                  </a:moveTo>
                  <a:lnTo>
                    <a:pt x="53696" y="140148"/>
                  </a:lnTo>
                  <a:lnTo>
                    <a:pt x="53696" y="144501"/>
                  </a:lnTo>
                  <a:lnTo>
                    <a:pt x="65666" y="144501"/>
                  </a:lnTo>
                  <a:lnTo>
                    <a:pt x="65666" y="138334"/>
                  </a:lnTo>
                  <a:close/>
                </a:path>
                <a:path w="329564" h="158114">
                  <a:moveTo>
                    <a:pt x="102091" y="132531"/>
                  </a:moveTo>
                  <a:lnTo>
                    <a:pt x="65666" y="138334"/>
                  </a:lnTo>
                  <a:lnTo>
                    <a:pt x="65666" y="144501"/>
                  </a:lnTo>
                  <a:lnTo>
                    <a:pt x="97741" y="144501"/>
                  </a:lnTo>
                  <a:lnTo>
                    <a:pt x="102604" y="143646"/>
                  </a:lnTo>
                  <a:lnTo>
                    <a:pt x="102091" y="132531"/>
                  </a:lnTo>
                  <a:close/>
                </a:path>
                <a:path w="329564" h="158114">
                  <a:moveTo>
                    <a:pt x="62930" y="98329"/>
                  </a:moveTo>
                  <a:lnTo>
                    <a:pt x="53696" y="98329"/>
                  </a:lnTo>
                  <a:lnTo>
                    <a:pt x="53696" y="140148"/>
                  </a:lnTo>
                  <a:lnTo>
                    <a:pt x="65666" y="138334"/>
                  </a:lnTo>
                  <a:lnTo>
                    <a:pt x="65666" y="100210"/>
                  </a:lnTo>
                  <a:lnTo>
                    <a:pt x="62930" y="100210"/>
                  </a:lnTo>
                  <a:lnTo>
                    <a:pt x="62930" y="98329"/>
                  </a:lnTo>
                  <a:close/>
                </a:path>
                <a:path w="329564" h="158114">
                  <a:moveTo>
                    <a:pt x="113108" y="123566"/>
                  </a:moveTo>
                  <a:lnTo>
                    <a:pt x="108247" y="126374"/>
                  </a:lnTo>
                  <a:lnTo>
                    <a:pt x="116456" y="132702"/>
                  </a:lnTo>
                  <a:lnTo>
                    <a:pt x="120565" y="130520"/>
                  </a:lnTo>
                  <a:lnTo>
                    <a:pt x="119427" y="129859"/>
                  </a:lnTo>
                  <a:lnTo>
                    <a:pt x="113108" y="123566"/>
                  </a:lnTo>
                  <a:close/>
                </a:path>
                <a:path w="329564" h="158114">
                  <a:moveTo>
                    <a:pt x="120565" y="130520"/>
                  </a:moveTo>
                  <a:lnTo>
                    <a:pt x="116456" y="132702"/>
                  </a:lnTo>
                  <a:lnTo>
                    <a:pt x="124316" y="132702"/>
                  </a:lnTo>
                  <a:lnTo>
                    <a:pt x="120565" y="130520"/>
                  </a:lnTo>
                  <a:close/>
                </a:path>
                <a:path w="329564" h="158114">
                  <a:moveTo>
                    <a:pt x="138345" y="106537"/>
                  </a:moveTo>
                  <a:lnTo>
                    <a:pt x="131790" y="111513"/>
                  </a:lnTo>
                  <a:lnTo>
                    <a:pt x="124002" y="116841"/>
                  </a:lnTo>
                  <a:lnTo>
                    <a:pt x="115860" y="121976"/>
                  </a:lnTo>
                  <a:lnTo>
                    <a:pt x="113108" y="123566"/>
                  </a:lnTo>
                  <a:lnTo>
                    <a:pt x="119427" y="129859"/>
                  </a:lnTo>
                  <a:lnTo>
                    <a:pt x="147921" y="113207"/>
                  </a:lnTo>
                  <a:lnTo>
                    <a:pt x="138345" y="106537"/>
                  </a:lnTo>
                  <a:close/>
                </a:path>
                <a:path w="329564" h="158114">
                  <a:moveTo>
                    <a:pt x="62930" y="94396"/>
                  </a:moveTo>
                  <a:lnTo>
                    <a:pt x="31978" y="94396"/>
                  </a:lnTo>
                  <a:lnTo>
                    <a:pt x="31978" y="105511"/>
                  </a:lnTo>
                  <a:lnTo>
                    <a:pt x="53696" y="105511"/>
                  </a:lnTo>
                  <a:lnTo>
                    <a:pt x="53696" y="98329"/>
                  </a:lnTo>
                  <a:lnTo>
                    <a:pt x="62930" y="98329"/>
                  </a:lnTo>
                  <a:lnTo>
                    <a:pt x="62930" y="94396"/>
                  </a:lnTo>
                  <a:close/>
                </a:path>
                <a:path w="329564" h="158114">
                  <a:moveTo>
                    <a:pt x="74901" y="98329"/>
                  </a:moveTo>
                  <a:lnTo>
                    <a:pt x="65666" y="98329"/>
                  </a:lnTo>
                  <a:lnTo>
                    <a:pt x="65666" y="105511"/>
                  </a:lnTo>
                  <a:lnTo>
                    <a:pt x="87341" y="105511"/>
                  </a:lnTo>
                  <a:lnTo>
                    <a:pt x="85161" y="101407"/>
                  </a:lnTo>
                  <a:lnTo>
                    <a:pt x="90109" y="100210"/>
                  </a:lnTo>
                  <a:lnTo>
                    <a:pt x="74901" y="100210"/>
                  </a:lnTo>
                  <a:lnTo>
                    <a:pt x="74901" y="98329"/>
                  </a:lnTo>
                  <a:close/>
                </a:path>
                <a:path w="329564" h="158114">
                  <a:moveTo>
                    <a:pt x="109273" y="98842"/>
                  </a:moveTo>
                  <a:lnTo>
                    <a:pt x="95764" y="98842"/>
                  </a:lnTo>
                  <a:lnTo>
                    <a:pt x="99543" y="105511"/>
                  </a:lnTo>
                  <a:lnTo>
                    <a:pt x="157156" y="105511"/>
                  </a:lnTo>
                  <a:lnTo>
                    <a:pt x="157156" y="99697"/>
                  </a:lnTo>
                  <a:lnTo>
                    <a:pt x="109273" y="99697"/>
                  </a:lnTo>
                  <a:lnTo>
                    <a:pt x="109273" y="98842"/>
                  </a:lnTo>
                  <a:close/>
                </a:path>
                <a:path w="329564" h="158114">
                  <a:moveTo>
                    <a:pt x="74901" y="49079"/>
                  </a:moveTo>
                  <a:lnTo>
                    <a:pt x="62930" y="49079"/>
                  </a:lnTo>
                  <a:lnTo>
                    <a:pt x="62930" y="100210"/>
                  </a:lnTo>
                  <a:lnTo>
                    <a:pt x="65666" y="100210"/>
                  </a:lnTo>
                  <a:lnTo>
                    <a:pt x="65666" y="98329"/>
                  </a:lnTo>
                  <a:lnTo>
                    <a:pt x="74901" y="98329"/>
                  </a:lnTo>
                  <a:lnTo>
                    <a:pt x="74901" y="49079"/>
                  </a:lnTo>
                  <a:close/>
                </a:path>
                <a:path w="329564" h="158114">
                  <a:moveTo>
                    <a:pt x="109273" y="94396"/>
                  </a:moveTo>
                  <a:lnTo>
                    <a:pt x="74901" y="94396"/>
                  </a:lnTo>
                  <a:lnTo>
                    <a:pt x="74901" y="100210"/>
                  </a:lnTo>
                  <a:lnTo>
                    <a:pt x="90109" y="100210"/>
                  </a:lnTo>
                  <a:lnTo>
                    <a:pt x="95764" y="98842"/>
                  </a:lnTo>
                  <a:lnTo>
                    <a:pt x="109273" y="98842"/>
                  </a:lnTo>
                  <a:lnTo>
                    <a:pt x="109273" y="94396"/>
                  </a:lnTo>
                  <a:close/>
                </a:path>
                <a:path w="329564" h="158114">
                  <a:moveTo>
                    <a:pt x="121415" y="49079"/>
                  </a:moveTo>
                  <a:lnTo>
                    <a:pt x="109273" y="49079"/>
                  </a:lnTo>
                  <a:lnTo>
                    <a:pt x="109273" y="99697"/>
                  </a:lnTo>
                  <a:lnTo>
                    <a:pt x="121415" y="99697"/>
                  </a:lnTo>
                  <a:lnTo>
                    <a:pt x="121415" y="49079"/>
                  </a:lnTo>
                  <a:close/>
                </a:path>
                <a:path w="329564" h="158114">
                  <a:moveTo>
                    <a:pt x="157156" y="94396"/>
                  </a:moveTo>
                  <a:lnTo>
                    <a:pt x="121415" y="94396"/>
                  </a:lnTo>
                  <a:lnTo>
                    <a:pt x="121415" y="99697"/>
                  </a:lnTo>
                  <a:lnTo>
                    <a:pt x="157156" y="99697"/>
                  </a:lnTo>
                  <a:lnTo>
                    <a:pt x="157156" y="94396"/>
                  </a:lnTo>
                  <a:close/>
                </a:path>
                <a:path w="329564" h="158114">
                  <a:moveTo>
                    <a:pt x="62930" y="65837"/>
                  </a:moveTo>
                  <a:lnTo>
                    <a:pt x="37279" y="65837"/>
                  </a:lnTo>
                  <a:lnTo>
                    <a:pt x="37279" y="76953"/>
                  </a:lnTo>
                  <a:lnTo>
                    <a:pt x="62930" y="76953"/>
                  </a:lnTo>
                  <a:lnTo>
                    <a:pt x="62930" y="65837"/>
                  </a:lnTo>
                  <a:close/>
                </a:path>
                <a:path w="329564" h="158114">
                  <a:moveTo>
                    <a:pt x="109273" y="65837"/>
                  </a:moveTo>
                  <a:lnTo>
                    <a:pt x="74901" y="65837"/>
                  </a:lnTo>
                  <a:lnTo>
                    <a:pt x="74901" y="76953"/>
                  </a:lnTo>
                  <a:lnTo>
                    <a:pt x="109273" y="76953"/>
                  </a:lnTo>
                  <a:lnTo>
                    <a:pt x="109273" y="65837"/>
                  </a:lnTo>
                  <a:close/>
                </a:path>
                <a:path w="329564" h="158114">
                  <a:moveTo>
                    <a:pt x="150315" y="65837"/>
                  </a:moveTo>
                  <a:lnTo>
                    <a:pt x="121415" y="65837"/>
                  </a:lnTo>
                  <a:lnTo>
                    <a:pt x="121415" y="76953"/>
                  </a:lnTo>
                  <a:lnTo>
                    <a:pt x="150315" y="76953"/>
                  </a:lnTo>
                  <a:lnTo>
                    <a:pt x="150315" y="65837"/>
                  </a:lnTo>
                  <a:close/>
                </a:path>
                <a:path w="329564" h="158114">
                  <a:moveTo>
                    <a:pt x="31636" y="38989"/>
                  </a:moveTo>
                  <a:lnTo>
                    <a:pt x="26335" y="38989"/>
                  </a:lnTo>
                  <a:lnTo>
                    <a:pt x="26335" y="50105"/>
                  </a:lnTo>
                  <a:lnTo>
                    <a:pt x="31636" y="50105"/>
                  </a:lnTo>
                  <a:lnTo>
                    <a:pt x="31636" y="38989"/>
                  </a:lnTo>
                  <a:close/>
                </a:path>
                <a:path w="329564" h="158114">
                  <a:moveTo>
                    <a:pt x="147066" y="8208"/>
                  </a:moveTo>
                  <a:lnTo>
                    <a:pt x="31636" y="8208"/>
                  </a:lnTo>
                  <a:lnTo>
                    <a:pt x="31636" y="19323"/>
                  </a:lnTo>
                  <a:lnTo>
                    <a:pt x="134241" y="19323"/>
                  </a:lnTo>
                  <a:lnTo>
                    <a:pt x="134241" y="38989"/>
                  </a:lnTo>
                  <a:lnTo>
                    <a:pt x="31636" y="38989"/>
                  </a:lnTo>
                  <a:lnTo>
                    <a:pt x="31636" y="50105"/>
                  </a:lnTo>
                  <a:lnTo>
                    <a:pt x="62930" y="50105"/>
                  </a:lnTo>
                  <a:lnTo>
                    <a:pt x="62930" y="49079"/>
                  </a:lnTo>
                  <a:lnTo>
                    <a:pt x="147066" y="49079"/>
                  </a:lnTo>
                  <a:lnTo>
                    <a:pt x="147066" y="8208"/>
                  </a:lnTo>
                  <a:close/>
                </a:path>
                <a:path w="329564" h="158114">
                  <a:moveTo>
                    <a:pt x="109273" y="49079"/>
                  </a:moveTo>
                  <a:lnTo>
                    <a:pt x="74901" y="49079"/>
                  </a:lnTo>
                  <a:lnTo>
                    <a:pt x="74901" y="50105"/>
                  </a:lnTo>
                  <a:lnTo>
                    <a:pt x="109273" y="50105"/>
                  </a:lnTo>
                  <a:lnTo>
                    <a:pt x="109273" y="49079"/>
                  </a:lnTo>
                  <a:close/>
                </a:path>
                <a:path w="329564" h="158114">
                  <a:moveTo>
                    <a:pt x="147066" y="49079"/>
                  </a:moveTo>
                  <a:lnTo>
                    <a:pt x="121415" y="49079"/>
                  </a:lnTo>
                  <a:lnTo>
                    <a:pt x="121415" y="50105"/>
                  </a:lnTo>
                  <a:lnTo>
                    <a:pt x="147066" y="50105"/>
                  </a:lnTo>
                  <a:lnTo>
                    <a:pt x="147066" y="49079"/>
                  </a:lnTo>
                  <a:close/>
                </a:path>
                <a:path w="329564" h="158114">
                  <a:moveTo>
                    <a:pt x="31636" y="8208"/>
                  </a:moveTo>
                  <a:lnTo>
                    <a:pt x="26335" y="8208"/>
                  </a:lnTo>
                  <a:lnTo>
                    <a:pt x="26335" y="19323"/>
                  </a:lnTo>
                  <a:lnTo>
                    <a:pt x="31636" y="19323"/>
                  </a:lnTo>
                  <a:lnTo>
                    <a:pt x="31636" y="8208"/>
                  </a:lnTo>
                  <a:close/>
                </a:path>
                <a:path w="329564" h="158114">
                  <a:moveTo>
                    <a:pt x="237529" y="124322"/>
                  </a:moveTo>
                  <a:lnTo>
                    <a:pt x="224875" y="124322"/>
                  </a:lnTo>
                  <a:lnTo>
                    <a:pt x="220116" y="133650"/>
                  </a:lnTo>
                  <a:lnTo>
                    <a:pt x="210916" y="140204"/>
                  </a:lnTo>
                  <a:lnTo>
                    <a:pt x="195656" y="144546"/>
                  </a:lnTo>
                  <a:lnTo>
                    <a:pt x="172717" y="147237"/>
                  </a:lnTo>
                  <a:lnTo>
                    <a:pt x="174769" y="149631"/>
                  </a:lnTo>
                  <a:lnTo>
                    <a:pt x="177692" y="154468"/>
                  </a:lnTo>
                  <a:lnTo>
                    <a:pt x="178532" y="157156"/>
                  </a:lnTo>
                  <a:lnTo>
                    <a:pt x="203934" y="153156"/>
                  </a:lnTo>
                  <a:lnTo>
                    <a:pt x="221177" y="146831"/>
                  </a:lnTo>
                  <a:lnTo>
                    <a:pt x="231846" y="137460"/>
                  </a:lnTo>
                  <a:lnTo>
                    <a:pt x="237529" y="124322"/>
                  </a:lnTo>
                  <a:close/>
                </a:path>
                <a:path w="329564" h="158114">
                  <a:moveTo>
                    <a:pt x="273954" y="123809"/>
                  </a:moveTo>
                  <a:lnTo>
                    <a:pt x="261299" y="123809"/>
                  </a:lnTo>
                  <a:lnTo>
                    <a:pt x="261299" y="140568"/>
                  </a:lnTo>
                  <a:lnTo>
                    <a:pt x="262227" y="147745"/>
                  </a:lnTo>
                  <a:lnTo>
                    <a:pt x="265510" y="152196"/>
                  </a:lnTo>
                  <a:lnTo>
                    <a:pt x="271905" y="154468"/>
                  </a:lnTo>
                  <a:lnTo>
                    <a:pt x="282162" y="155104"/>
                  </a:lnTo>
                  <a:lnTo>
                    <a:pt x="311576" y="155104"/>
                  </a:lnTo>
                  <a:lnTo>
                    <a:pt x="319501" y="154160"/>
                  </a:lnTo>
                  <a:lnTo>
                    <a:pt x="324700" y="150764"/>
                  </a:lnTo>
                  <a:lnTo>
                    <a:pt x="327426" y="144843"/>
                  </a:lnTo>
                  <a:lnTo>
                    <a:pt x="275322" y="144843"/>
                  </a:lnTo>
                  <a:lnTo>
                    <a:pt x="273954" y="144330"/>
                  </a:lnTo>
                  <a:lnTo>
                    <a:pt x="273954" y="123809"/>
                  </a:lnTo>
                  <a:close/>
                </a:path>
                <a:path w="329564" h="158114">
                  <a:moveTo>
                    <a:pt x="318416" y="129110"/>
                  </a:moveTo>
                  <a:lnTo>
                    <a:pt x="317903" y="143133"/>
                  </a:lnTo>
                  <a:lnTo>
                    <a:pt x="316706" y="144843"/>
                  </a:lnTo>
                  <a:lnTo>
                    <a:pt x="327426" y="144843"/>
                  </a:lnTo>
                  <a:lnTo>
                    <a:pt x="327784" y="144066"/>
                  </a:lnTo>
                  <a:lnTo>
                    <a:pt x="329360" y="133215"/>
                  </a:lnTo>
                  <a:lnTo>
                    <a:pt x="325940" y="132531"/>
                  </a:lnTo>
                  <a:lnTo>
                    <a:pt x="321152" y="130820"/>
                  </a:lnTo>
                  <a:lnTo>
                    <a:pt x="318416" y="129110"/>
                  </a:lnTo>
                  <a:close/>
                </a:path>
                <a:path w="329564" h="158114">
                  <a:moveTo>
                    <a:pt x="303538" y="73191"/>
                  </a:moveTo>
                  <a:lnTo>
                    <a:pt x="198711" y="73191"/>
                  </a:lnTo>
                  <a:lnTo>
                    <a:pt x="198711" y="128426"/>
                  </a:lnTo>
                  <a:lnTo>
                    <a:pt x="222781" y="128426"/>
                  </a:lnTo>
                  <a:lnTo>
                    <a:pt x="224875" y="124322"/>
                  </a:lnTo>
                  <a:lnTo>
                    <a:pt x="261299" y="124322"/>
                  </a:lnTo>
                  <a:lnTo>
                    <a:pt x="261299" y="123809"/>
                  </a:lnTo>
                  <a:lnTo>
                    <a:pt x="303538" y="123809"/>
                  </a:lnTo>
                  <a:lnTo>
                    <a:pt x="303538" y="120731"/>
                  </a:lnTo>
                  <a:lnTo>
                    <a:pt x="210852" y="120731"/>
                  </a:lnTo>
                  <a:lnTo>
                    <a:pt x="210852" y="112352"/>
                  </a:lnTo>
                  <a:lnTo>
                    <a:pt x="303538" y="112352"/>
                  </a:lnTo>
                  <a:lnTo>
                    <a:pt x="303538" y="104827"/>
                  </a:lnTo>
                  <a:lnTo>
                    <a:pt x="210852" y="104827"/>
                  </a:lnTo>
                  <a:lnTo>
                    <a:pt x="210852" y="96619"/>
                  </a:lnTo>
                  <a:lnTo>
                    <a:pt x="303538" y="96619"/>
                  </a:lnTo>
                  <a:lnTo>
                    <a:pt x="303538" y="89095"/>
                  </a:lnTo>
                  <a:lnTo>
                    <a:pt x="210852" y="89095"/>
                  </a:lnTo>
                  <a:lnTo>
                    <a:pt x="210852" y="81057"/>
                  </a:lnTo>
                  <a:lnTo>
                    <a:pt x="303538" y="81057"/>
                  </a:lnTo>
                  <a:lnTo>
                    <a:pt x="303538" y="73191"/>
                  </a:lnTo>
                  <a:close/>
                </a:path>
                <a:path w="329564" h="158114">
                  <a:moveTo>
                    <a:pt x="261299" y="124322"/>
                  </a:moveTo>
                  <a:lnTo>
                    <a:pt x="237529" y="124322"/>
                  </a:lnTo>
                  <a:lnTo>
                    <a:pt x="235754" y="128426"/>
                  </a:lnTo>
                  <a:lnTo>
                    <a:pt x="261299" y="128426"/>
                  </a:lnTo>
                  <a:lnTo>
                    <a:pt x="261299" y="124322"/>
                  </a:lnTo>
                  <a:close/>
                </a:path>
                <a:path w="329564" h="158114">
                  <a:moveTo>
                    <a:pt x="303538" y="123809"/>
                  </a:moveTo>
                  <a:lnTo>
                    <a:pt x="273954" y="123809"/>
                  </a:lnTo>
                  <a:lnTo>
                    <a:pt x="273954" y="128426"/>
                  </a:lnTo>
                  <a:lnTo>
                    <a:pt x="303538" y="128426"/>
                  </a:lnTo>
                  <a:lnTo>
                    <a:pt x="303538" y="123809"/>
                  </a:lnTo>
                  <a:close/>
                </a:path>
                <a:path w="329564" h="158114">
                  <a:moveTo>
                    <a:pt x="303538" y="112352"/>
                  </a:moveTo>
                  <a:lnTo>
                    <a:pt x="290884" y="112352"/>
                  </a:lnTo>
                  <a:lnTo>
                    <a:pt x="290884" y="120731"/>
                  </a:lnTo>
                  <a:lnTo>
                    <a:pt x="303538" y="120731"/>
                  </a:lnTo>
                  <a:lnTo>
                    <a:pt x="303538" y="112352"/>
                  </a:lnTo>
                  <a:close/>
                </a:path>
                <a:path w="329564" h="158114">
                  <a:moveTo>
                    <a:pt x="303538" y="96619"/>
                  </a:moveTo>
                  <a:lnTo>
                    <a:pt x="290884" y="96619"/>
                  </a:lnTo>
                  <a:lnTo>
                    <a:pt x="290884" y="104827"/>
                  </a:lnTo>
                  <a:lnTo>
                    <a:pt x="303538" y="104827"/>
                  </a:lnTo>
                  <a:lnTo>
                    <a:pt x="303538" y="96619"/>
                  </a:lnTo>
                  <a:close/>
                </a:path>
                <a:path w="329564" h="158114">
                  <a:moveTo>
                    <a:pt x="303538" y="81057"/>
                  </a:moveTo>
                  <a:lnTo>
                    <a:pt x="290884" y="81057"/>
                  </a:lnTo>
                  <a:lnTo>
                    <a:pt x="290884" y="89095"/>
                  </a:lnTo>
                  <a:lnTo>
                    <a:pt x="303538" y="89095"/>
                  </a:lnTo>
                  <a:lnTo>
                    <a:pt x="303538" y="81057"/>
                  </a:lnTo>
                  <a:close/>
                </a:path>
                <a:path w="329564" h="158114">
                  <a:moveTo>
                    <a:pt x="324572" y="40357"/>
                  </a:moveTo>
                  <a:lnTo>
                    <a:pt x="258392" y="40357"/>
                  </a:lnTo>
                  <a:lnTo>
                    <a:pt x="258392" y="67206"/>
                  </a:lnTo>
                  <a:lnTo>
                    <a:pt x="324572" y="67206"/>
                  </a:lnTo>
                  <a:lnTo>
                    <a:pt x="324572" y="60023"/>
                  </a:lnTo>
                  <a:lnTo>
                    <a:pt x="267627" y="60023"/>
                  </a:lnTo>
                  <a:lnTo>
                    <a:pt x="267627" y="47540"/>
                  </a:lnTo>
                  <a:lnTo>
                    <a:pt x="324572" y="47540"/>
                  </a:lnTo>
                  <a:lnTo>
                    <a:pt x="324572" y="40357"/>
                  </a:lnTo>
                  <a:close/>
                </a:path>
                <a:path w="329564" h="158114">
                  <a:moveTo>
                    <a:pt x="249158" y="5643"/>
                  </a:moveTo>
                  <a:lnTo>
                    <a:pt x="180755" y="5643"/>
                  </a:lnTo>
                  <a:lnTo>
                    <a:pt x="180755" y="66008"/>
                  </a:lnTo>
                  <a:lnTo>
                    <a:pt x="250526" y="66008"/>
                  </a:lnTo>
                  <a:lnTo>
                    <a:pt x="250526" y="60023"/>
                  </a:lnTo>
                  <a:lnTo>
                    <a:pt x="209997" y="60023"/>
                  </a:lnTo>
                  <a:lnTo>
                    <a:pt x="209997" y="57800"/>
                  </a:lnTo>
                  <a:lnTo>
                    <a:pt x="192041" y="57800"/>
                  </a:lnTo>
                  <a:lnTo>
                    <a:pt x="192041" y="47882"/>
                  </a:lnTo>
                  <a:lnTo>
                    <a:pt x="187595" y="47882"/>
                  </a:lnTo>
                  <a:lnTo>
                    <a:pt x="187595" y="40015"/>
                  </a:lnTo>
                  <a:lnTo>
                    <a:pt x="192041" y="40015"/>
                  </a:lnTo>
                  <a:lnTo>
                    <a:pt x="192041" y="30439"/>
                  </a:lnTo>
                  <a:lnTo>
                    <a:pt x="187595" y="30439"/>
                  </a:lnTo>
                  <a:lnTo>
                    <a:pt x="187595" y="22402"/>
                  </a:lnTo>
                  <a:lnTo>
                    <a:pt x="192041" y="22402"/>
                  </a:lnTo>
                  <a:lnTo>
                    <a:pt x="192041" y="14022"/>
                  </a:lnTo>
                  <a:lnTo>
                    <a:pt x="209997" y="14022"/>
                  </a:lnTo>
                  <a:lnTo>
                    <a:pt x="209997" y="9234"/>
                  </a:lnTo>
                  <a:lnTo>
                    <a:pt x="249158" y="9234"/>
                  </a:lnTo>
                  <a:lnTo>
                    <a:pt x="249158" y="5643"/>
                  </a:lnTo>
                  <a:close/>
                </a:path>
                <a:path w="329564" h="158114">
                  <a:moveTo>
                    <a:pt x="220429" y="43606"/>
                  </a:moveTo>
                  <a:lnTo>
                    <a:pt x="209997" y="43606"/>
                  </a:lnTo>
                  <a:lnTo>
                    <a:pt x="209997" y="60023"/>
                  </a:lnTo>
                  <a:lnTo>
                    <a:pt x="220429" y="60023"/>
                  </a:lnTo>
                  <a:lnTo>
                    <a:pt x="220429" y="43606"/>
                  </a:lnTo>
                  <a:close/>
                </a:path>
                <a:path w="329564" h="158114">
                  <a:moveTo>
                    <a:pt x="250526" y="57800"/>
                  </a:moveTo>
                  <a:lnTo>
                    <a:pt x="220429" y="57800"/>
                  </a:lnTo>
                  <a:lnTo>
                    <a:pt x="220429" y="60023"/>
                  </a:lnTo>
                  <a:lnTo>
                    <a:pt x="250526" y="60023"/>
                  </a:lnTo>
                  <a:lnTo>
                    <a:pt x="250526" y="57800"/>
                  </a:lnTo>
                  <a:close/>
                </a:path>
                <a:path w="329564" h="158114">
                  <a:moveTo>
                    <a:pt x="285582" y="47540"/>
                  </a:moveTo>
                  <a:lnTo>
                    <a:pt x="278058" y="47540"/>
                  </a:lnTo>
                  <a:lnTo>
                    <a:pt x="278058" y="60023"/>
                  </a:lnTo>
                  <a:lnTo>
                    <a:pt x="285582" y="60023"/>
                  </a:lnTo>
                  <a:lnTo>
                    <a:pt x="285582" y="47540"/>
                  </a:lnTo>
                  <a:close/>
                </a:path>
                <a:path w="329564" h="158114">
                  <a:moveTo>
                    <a:pt x="304051" y="47540"/>
                  </a:moveTo>
                  <a:lnTo>
                    <a:pt x="296527" y="47540"/>
                  </a:lnTo>
                  <a:lnTo>
                    <a:pt x="296527" y="60023"/>
                  </a:lnTo>
                  <a:lnTo>
                    <a:pt x="304051" y="60023"/>
                  </a:lnTo>
                  <a:lnTo>
                    <a:pt x="304051" y="47540"/>
                  </a:lnTo>
                  <a:close/>
                </a:path>
                <a:path w="329564" h="158114">
                  <a:moveTo>
                    <a:pt x="324572" y="47540"/>
                  </a:moveTo>
                  <a:lnTo>
                    <a:pt x="314996" y="47540"/>
                  </a:lnTo>
                  <a:lnTo>
                    <a:pt x="314996" y="60023"/>
                  </a:lnTo>
                  <a:lnTo>
                    <a:pt x="324572" y="60023"/>
                  </a:lnTo>
                  <a:lnTo>
                    <a:pt x="324572" y="47540"/>
                  </a:lnTo>
                  <a:close/>
                </a:path>
                <a:path w="329564" h="158114">
                  <a:moveTo>
                    <a:pt x="192041" y="40015"/>
                  </a:moveTo>
                  <a:lnTo>
                    <a:pt x="187595" y="40015"/>
                  </a:lnTo>
                  <a:lnTo>
                    <a:pt x="187595" y="47882"/>
                  </a:lnTo>
                  <a:lnTo>
                    <a:pt x="192041" y="47882"/>
                  </a:lnTo>
                  <a:lnTo>
                    <a:pt x="192041" y="40015"/>
                  </a:lnTo>
                  <a:close/>
                </a:path>
                <a:path w="329564" h="158114">
                  <a:moveTo>
                    <a:pt x="209997" y="22402"/>
                  </a:moveTo>
                  <a:lnTo>
                    <a:pt x="192041" y="22402"/>
                  </a:lnTo>
                  <a:lnTo>
                    <a:pt x="192041" y="30439"/>
                  </a:lnTo>
                  <a:lnTo>
                    <a:pt x="233254" y="30439"/>
                  </a:lnTo>
                  <a:lnTo>
                    <a:pt x="233254" y="40015"/>
                  </a:lnTo>
                  <a:lnTo>
                    <a:pt x="192041" y="40015"/>
                  </a:lnTo>
                  <a:lnTo>
                    <a:pt x="192041" y="47882"/>
                  </a:lnTo>
                  <a:lnTo>
                    <a:pt x="209997" y="47882"/>
                  </a:lnTo>
                  <a:lnTo>
                    <a:pt x="209997" y="43606"/>
                  </a:lnTo>
                  <a:lnTo>
                    <a:pt x="244370" y="43606"/>
                  </a:lnTo>
                  <a:lnTo>
                    <a:pt x="244370" y="25309"/>
                  </a:lnTo>
                  <a:lnTo>
                    <a:pt x="209997" y="25309"/>
                  </a:lnTo>
                  <a:lnTo>
                    <a:pt x="209997" y="22402"/>
                  </a:lnTo>
                  <a:close/>
                </a:path>
                <a:path w="329564" h="158114">
                  <a:moveTo>
                    <a:pt x="244370" y="43606"/>
                  </a:moveTo>
                  <a:lnTo>
                    <a:pt x="220429" y="43606"/>
                  </a:lnTo>
                  <a:lnTo>
                    <a:pt x="220429" y="47882"/>
                  </a:lnTo>
                  <a:lnTo>
                    <a:pt x="244370" y="47882"/>
                  </a:lnTo>
                  <a:lnTo>
                    <a:pt x="244370" y="43606"/>
                  </a:lnTo>
                  <a:close/>
                </a:path>
                <a:path w="329564" h="158114">
                  <a:moveTo>
                    <a:pt x="267114" y="0"/>
                  </a:moveTo>
                  <a:lnTo>
                    <a:pt x="263955" y="7377"/>
                  </a:lnTo>
                  <a:lnTo>
                    <a:pt x="259547" y="14899"/>
                  </a:lnTo>
                  <a:lnTo>
                    <a:pt x="253791" y="22196"/>
                  </a:lnTo>
                  <a:lnTo>
                    <a:pt x="246593" y="28900"/>
                  </a:lnTo>
                  <a:lnTo>
                    <a:pt x="249329" y="30268"/>
                  </a:lnTo>
                  <a:lnTo>
                    <a:pt x="253262" y="33688"/>
                  </a:lnTo>
                  <a:lnTo>
                    <a:pt x="255314" y="36253"/>
                  </a:lnTo>
                  <a:lnTo>
                    <a:pt x="263301" y="28307"/>
                  </a:lnTo>
                  <a:lnTo>
                    <a:pt x="269700" y="19751"/>
                  </a:lnTo>
                  <a:lnTo>
                    <a:pt x="270228" y="18810"/>
                  </a:lnTo>
                  <a:lnTo>
                    <a:pt x="266259" y="18810"/>
                  </a:lnTo>
                  <a:lnTo>
                    <a:pt x="266259" y="9918"/>
                  </a:lnTo>
                  <a:lnTo>
                    <a:pt x="275098" y="9918"/>
                  </a:lnTo>
                  <a:lnTo>
                    <a:pt x="278571" y="1710"/>
                  </a:lnTo>
                  <a:lnTo>
                    <a:pt x="267114" y="0"/>
                  </a:lnTo>
                  <a:close/>
                </a:path>
                <a:path w="329564" h="158114">
                  <a:moveTo>
                    <a:pt x="318758" y="25480"/>
                  </a:moveTo>
                  <a:lnTo>
                    <a:pt x="267798" y="25480"/>
                  </a:lnTo>
                  <a:lnTo>
                    <a:pt x="267798" y="33688"/>
                  </a:lnTo>
                  <a:lnTo>
                    <a:pt x="318758" y="33688"/>
                  </a:lnTo>
                  <a:lnTo>
                    <a:pt x="318758" y="25480"/>
                  </a:lnTo>
                  <a:close/>
                </a:path>
                <a:path w="329564" h="158114">
                  <a:moveTo>
                    <a:pt x="192041" y="22402"/>
                  </a:moveTo>
                  <a:lnTo>
                    <a:pt x="187595" y="22402"/>
                  </a:lnTo>
                  <a:lnTo>
                    <a:pt x="187595" y="30439"/>
                  </a:lnTo>
                  <a:lnTo>
                    <a:pt x="192041" y="30439"/>
                  </a:lnTo>
                  <a:lnTo>
                    <a:pt x="192041" y="22402"/>
                  </a:lnTo>
                  <a:close/>
                </a:path>
                <a:path w="329564" h="158114">
                  <a:moveTo>
                    <a:pt x="220429" y="9234"/>
                  </a:moveTo>
                  <a:lnTo>
                    <a:pt x="209997" y="9234"/>
                  </a:lnTo>
                  <a:lnTo>
                    <a:pt x="209997" y="25309"/>
                  </a:lnTo>
                  <a:lnTo>
                    <a:pt x="220429" y="25309"/>
                  </a:lnTo>
                  <a:lnTo>
                    <a:pt x="220429" y="9234"/>
                  </a:lnTo>
                  <a:close/>
                </a:path>
                <a:path w="329564" h="158114">
                  <a:moveTo>
                    <a:pt x="244370" y="22402"/>
                  </a:moveTo>
                  <a:lnTo>
                    <a:pt x="220429" y="22402"/>
                  </a:lnTo>
                  <a:lnTo>
                    <a:pt x="220429" y="25309"/>
                  </a:lnTo>
                  <a:lnTo>
                    <a:pt x="244370" y="25309"/>
                  </a:lnTo>
                  <a:lnTo>
                    <a:pt x="244370" y="22402"/>
                  </a:lnTo>
                  <a:close/>
                </a:path>
                <a:path w="329564" h="158114">
                  <a:moveTo>
                    <a:pt x="275098" y="9918"/>
                  </a:moveTo>
                  <a:lnTo>
                    <a:pt x="266259" y="9918"/>
                  </a:lnTo>
                  <a:lnTo>
                    <a:pt x="266259" y="18810"/>
                  </a:lnTo>
                  <a:lnTo>
                    <a:pt x="270228" y="18810"/>
                  </a:lnTo>
                  <a:lnTo>
                    <a:pt x="274721" y="10810"/>
                  </a:lnTo>
                  <a:lnTo>
                    <a:pt x="275098" y="9918"/>
                  </a:lnTo>
                  <a:close/>
                </a:path>
                <a:path w="329564" h="158114">
                  <a:moveTo>
                    <a:pt x="327308" y="9918"/>
                  </a:moveTo>
                  <a:lnTo>
                    <a:pt x="275098" y="9918"/>
                  </a:lnTo>
                  <a:lnTo>
                    <a:pt x="274721" y="10810"/>
                  </a:lnTo>
                  <a:lnTo>
                    <a:pt x="270228" y="18810"/>
                  </a:lnTo>
                  <a:lnTo>
                    <a:pt x="327308" y="18810"/>
                  </a:lnTo>
                  <a:lnTo>
                    <a:pt x="327308" y="9918"/>
                  </a:lnTo>
                  <a:close/>
                </a:path>
                <a:path w="329564" h="158114">
                  <a:moveTo>
                    <a:pt x="249158" y="9234"/>
                  </a:moveTo>
                  <a:lnTo>
                    <a:pt x="220429" y="9234"/>
                  </a:lnTo>
                  <a:lnTo>
                    <a:pt x="220429" y="14022"/>
                  </a:lnTo>
                  <a:lnTo>
                    <a:pt x="249158" y="14022"/>
                  </a:lnTo>
                  <a:lnTo>
                    <a:pt x="249158" y="9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7" name="object 9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810" y="3231168"/>
              <a:ext cx="114077" cy="113915"/>
            </a:xfrm>
            <a:prstGeom prst="rect">
              <a:avLst/>
            </a:prstGeom>
          </p:spPr>
        </p:pic>
        <p:pic>
          <p:nvPicPr>
            <p:cNvPr id="148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0434" y="3775627"/>
              <a:ext cx="129903" cy="129633"/>
            </a:xfrm>
            <a:prstGeom prst="rect">
              <a:avLst/>
            </a:prstGeom>
          </p:spPr>
        </p:pic>
        <p:pic>
          <p:nvPicPr>
            <p:cNvPr id="149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8202" y="3798495"/>
              <a:ext cx="403626" cy="96240"/>
            </a:xfrm>
            <a:prstGeom prst="rect">
              <a:avLst/>
            </a:prstGeom>
          </p:spPr>
        </p:pic>
        <p:pic>
          <p:nvPicPr>
            <p:cNvPr id="150" name="object 1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6915" y="4060820"/>
              <a:ext cx="129629" cy="129633"/>
            </a:xfrm>
            <a:prstGeom prst="rect">
              <a:avLst/>
            </a:prstGeom>
          </p:spPr>
        </p:pic>
        <p:pic>
          <p:nvPicPr>
            <p:cNvPr id="151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8306" y="4076999"/>
              <a:ext cx="407877" cy="96032"/>
            </a:xfrm>
            <a:prstGeom prst="rect">
              <a:avLst/>
            </a:prstGeom>
          </p:spPr>
        </p:pic>
        <p:pic>
          <p:nvPicPr>
            <p:cNvPr id="152" name="object 10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7113" y="1818166"/>
              <a:ext cx="129629" cy="129633"/>
            </a:xfrm>
            <a:prstGeom prst="rect">
              <a:avLst/>
            </a:prstGeom>
          </p:spPr>
        </p:pic>
        <p:pic>
          <p:nvPicPr>
            <p:cNvPr id="153" name="object 10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10912" y="1834760"/>
              <a:ext cx="614461" cy="95928"/>
            </a:xfrm>
            <a:prstGeom prst="rect">
              <a:avLst/>
            </a:prstGeom>
          </p:spPr>
        </p:pic>
        <p:pic>
          <p:nvPicPr>
            <p:cNvPr id="154" name="object 1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391" y="3600623"/>
              <a:ext cx="1134290" cy="162041"/>
            </a:xfrm>
            <a:prstGeom prst="rect">
              <a:avLst/>
            </a:prstGeom>
          </p:spPr>
        </p:pic>
        <p:pic>
          <p:nvPicPr>
            <p:cNvPr id="155" name="object 10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2813" y="4352495"/>
              <a:ext cx="1134290" cy="162041"/>
            </a:xfrm>
            <a:prstGeom prst="rect">
              <a:avLst/>
            </a:prstGeom>
          </p:spPr>
        </p:pic>
        <p:pic>
          <p:nvPicPr>
            <p:cNvPr id="156" name="object 10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8571" y="4883991"/>
              <a:ext cx="1134290" cy="162041"/>
            </a:xfrm>
            <a:prstGeom prst="rect">
              <a:avLst/>
            </a:prstGeom>
          </p:spPr>
        </p:pic>
        <p:pic>
          <p:nvPicPr>
            <p:cNvPr id="157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0198" y="2171599"/>
              <a:ext cx="823118" cy="96032"/>
            </a:xfrm>
            <a:prstGeom prst="rect">
              <a:avLst/>
            </a:prstGeom>
          </p:spPr>
        </p:pic>
        <p:pic>
          <p:nvPicPr>
            <p:cNvPr id="158" name="object 10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74319" y="4355710"/>
              <a:ext cx="718997" cy="96240"/>
            </a:xfrm>
            <a:prstGeom prst="rect">
              <a:avLst/>
            </a:prstGeom>
          </p:spPr>
        </p:pic>
        <p:pic>
          <p:nvPicPr>
            <p:cNvPr id="159" name="object 1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18739" y="2178288"/>
              <a:ext cx="407981" cy="95825"/>
            </a:xfrm>
            <a:prstGeom prst="rect">
              <a:avLst/>
            </a:prstGeom>
          </p:spPr>
        </p:pic>
        <p:sp>
          <p:nvSpPr>
            <p:cNvPr id="160" name="object 111"/>
            <p:cNvSpPr/>
            <p:nvPr/>
          </p:nvSpPr>
          <p:spPr>
            <a:xfrm>
              <a:off x="2315715" y="1828278"/>
              <a:ext cx="203328" cy="95888"/>
            </a:xfrm>
            <a:custGeom>
              <a:avLst/>
              <a:gdLst/>
              <a:ahLst/>
              <a:cxnLst/>
              <a:rect l="l" t="t" r="r" b="b"/>
              <a:pathLst>
                <a:path w="335279" h="158115">
                  <a:moveTo>
                    <a:pt x="148776" y="112865"/>
                  </a:moveTo>
                  <a:lnTo>
                    <a:pt x="134425" y="124835"/>
                  </a:lnTo>
                  <a:lnTo>
                    <a:pt x="115280" y="134369"/>
                  </a:lnTo>
                  <a:lnTo>
                    <a:pt x="92576" y="141530"/>
                  </a:lnTo>
                  <a:lnTo>
                    <a:pt x="67548" y="146382"/>
                  </a:lnTo>
                  <a:lnTo>
                    <a:pt x="70113" y="149118"/>
                  </a:lnTo>
                  <a:lnTo>
                    <a:pt x="73020" y="153564"/>
                  </a:lnTo>
                  <a:lnTo>
                    <a:pt x="74217" y="156643"/>
                  </a:lnTo>
                  <a:lnTo>
                    <a:pt x="100491" y="150743"/>
                  </a:lnTo>
                  <a:lnTo>
                    <a:pt x="124215" y="142406"/>
                  </a:lnTo>
                  <a:lnTo>
                    <a:pt x="144317" y="131440"/>
                  </a:lnTo>
                  <a:lnTo>
                    <a:pt x="159721" y="117653"/>
                  </a:lnTo>
                  <a:lnTo>
                    <a:pt x="148776" y="112865"/>
                  </a:lnTo>
                  <a:close/>
                </a:path>
                <a:path w="335279" h="158115">
                  <a:moveTo>
                    <a:pt x="132702" y="94225"/>
                  </a:moveTo>
                  <a:lnTo>
                    <a:pt x="122139" y="102845"/>
                  </a:lnTo>
                  <a:lnTo>
                    <a:pt x="108611" y="110342"/>
                  </a:lnTo>
                  <a:lnTo>
                    <a:pt x="93191" y="116493"/>
                  </a:lnTo>
                  <a:lnTo>
                    <a:pt x="76953" y="121073"/>
                  </a:lnTo>
                  <a:lnTo>
                    <a:pt x="79347" y="123296"/>
                  </a:lnTo>
                  <a:lnTo>
                    <a:pt x="81912" y="127058"/>
                  </a:lnTo>
                  <a:lnTo>
                    <a:pt x="83622" y="129452"/>
                  </a:lnTo>
                  <a:lnTo>
                    <a:pt x="100654" y="123988"/>
                  </a:lnTo>
                  <a:lnTo>
                    <a:pt x="116755" y="116905"/>
                  </a:lnTo>
                  <a:lnTo>
                    <a:pt x="130997" y="108314"/>
                  </a:lnTo>
                  <a:lnTo>
                    <a:pt x="142449" y="98329"/>
                  </a:lnTo>
                  <a:lnTo>
                    <a:pt x="132702" y="94225"/>
                  </a:lnTo>
                  <a:close/>
                </a:path>
                <a:path w="335279" h="158115">
                  <a:moveTo>
                    <a:pt x="61391" y="20349"/>
                  </a:moveTo>
                  <a:lnTo>
                    <a:pt x="50105" y="20349"/>
                  </a:lnTo>
                  <a:lnTo>
                    <a:pt x="50105" y="128939"/>
                  </a:lnTo>
                  <a:lnTo>
                    <a:pt x="61391" y="128939"/>
                  </a:lnTo>
                  <a:lnTo>
                    <a:pt x="61391" y="48143"/>
                  </a:lnTo>
                  <a:lnTo>
                    <a:pt x="60365" y="47540"/>
                  </a:lnTo>
                  <a:lnTo>
                    <a:pt x="61391" y="46542"/>
                  </a:lnTo>
                  <a:lnTo>
                    <a:pt x="61391" y="20349"/>
                  </a:lnTo>
                  <a:close/>
                </a:path>
                <a:path w="335279" h="158115">
                  <a:moveTo>
                    <a:pt x="116285" y="77808"/>
                  </a:moveTo>
                  <a:lnTo>
                    <a:pt x="108055" y="84306"/>
                  </a:lnTo>
                  <a:lnTo>
                    <a:pt x="97795" y="90185"/>
                  </a:lnTo>
                  <a:lnTo>
                    <a:pt x="86297" y="95291"/>
                  </a:lnTo>
                  <a:lnTo>
                    <a:pt x="74559" y="99355"/>
                  </a:lnTo>
                  <a:lnTo>
                    <a:pt x="77124" y="101236"/>
                  </a:lnTo>
                  <a:lnTo>
                    <a:pt x="80202" y="104485"/>
                  </a:lnTo>
                  <a:lnTo>
                    <a:pt x="81912" y="106879"/>
                  </a:lnTo>
                  <a:lnTo>
                    <a:pt x="94219" y="102254"/>
                  </a:lnTo>
                  <a:lnTo>
                    <a:pt x="106238" y="96427"/>
                  </a:lnTo>
                  <a:lnTo>
                    <a:pt x="117167" y="89541"/>
                  </a:lnTo>
                  <a:lnTo>
                    <a:pt x="126203" y="81741"/>
                  </a:lnTo>
                  <a:lnTo>
                    <a:pt x="116285" y="77808"/>
                  </a:lnTo>
                  <a:close/>
                </a:path>
                <a:path w="335279" h="158115">
                  <a:moveTo>
                    <a:pt x="103541" y="58092"/>
                  </a:moveTo>
                  <a:lnTo>
                    <a:pt x="86268" y="67542"/>
                  </a:lnTo>
                  <a:lnTo>
                    <a:pt x="61733" y="75756"/>
                  </a:lnTo>
                  <a:lnTo>
                    <a:pt x="64127" y="78150"/>
                  </a:lnTo>
                  <a:lnTo>
                    <a:pt x="67890" y="83280"/>
                  </a:lnTo>
                  <a:lnTo>
                    <a:pt x="69429" y="85845"/>
                  </a:lnTo>
                  <a:lnTo>
                    <a:pt x="94706" y="76125"/>
                  </a:lnTo>
                  <a:lnTo>
                    <a:pt x="113080" y="65207"/>
                  </a:lnTo>
                  <a:lnTo>
                    <a:pt x="108440" y="62524"/>
                  </a:lnTo>
                  <a:lnTo>
                    <a:pt x="103541" y="58092"/>
                  </a:lnTo>
                  <a:close/>
                </a:path>
                <a:path w="335279" h="158115">
                  <a:moveTo>
                    <a:pt x="122097" y="57979"/>
                  </a:moveTo>
                  <a:lnTo>
                    <a:pt x="116841" y="62973"/>
                  </a:lnTo>
                  <a:lnTo>
                    <a:pt x="113080" y="65207"/>
                  </a:lnTo>
                  <a:lnTo>
                    <a:pt x="130422" y="75235"/>
                  </a:lnTo>
                  <a:lnTo>
                    <a:pt x="157840" y="84306"/>
                  </a:lnTo>
                  <a:lnTo>
                    <a:pt x="159379" y="81228"/>
                  </a:lnTo>
                  <a:lnTo>
                    <a:pt x="162457" y="76440"/>
                  </a:lnTo>
                  <a:lnTo>
                    <a:pt x="164851" y="74046"/>
                  </a:lnTo>
                  <a:lnTo>
                    <a:pt x="137519" y="66142"/>
                  </a:lnTo>
                  <a:lnTo>
                    <a:pt x="122097" y="57979"/>
                  </a:lnTo>
                  <a:close/>
                </a:path>
                <a:path w="335279" h="158115">
                  <a:moveTo>
                    <a:pt x="112204" y="51619"/>
                  </a:moveTo>
                  <a:lnTo>
                    <a:pt x="107435" y="55962"/>
                  </a:lnTo>
                  <a:lnTo>
                    <a:pt x="103541" y="58092"/>
                  </a:lnTo>
                  <a:lnTo>
                    <a:pt x="108440" y="62524"/>
                  </a:lnTo>
                  <a:lnTo>
                    <a:pt x="113080" y="65207"/>
                  </a:lnTo>
                  <a:lnTo>
                    <a:pt x="116841" y="62973"/>
                  </a:lnTo>
                  <a:lnTo>
                    <a:pt x="122097" y="57979"/>
                  </a:lnTo>
                  <a:lnTo>
                    <a:pt x="115622" y="54551"/>
                  </a:lnTo>
                  <a:lnTo>
                    <a:pt x="112204" y="51619"/>
                  </a:lnTo>
                  <a:close/>
                </a:path>
                <a:path w="335279" h="158115">
                  <a:moveTo>
                    <a:pt x="91434" y="29368"/>
                  </a:moveTo>
                  <a:lnTo>
                    <a:pt x="89864" y="31957"/>
                  </a:lnTo>
                  <a:lnTo>
                    <a:pt x="85234" y="38074"/>
                  </a:lnTo>
                  <a:lnTo>
                    <a:pt x="91879" y="47540"/>
                  </a:lnTo>
                  <a:lnTo>
                    <a:pt x="103541" y="58092"/>
                  </a:lnTo>
                  <a:lnTo>
                    <a:pt x="107435" y="55962"/>
                  </a:lnTo>
                  <a:lnTo>
                    <a:pt x="112204" y="51619"/>
                  </a:lnTo>
                  <a:lnTo>
                    <a:pt x="99272" y="40523"/>
                  </a:lnTo>
                  <a:lnTo>
                    <a:pt x="91434" y="29368"/>
                  </a:lnTo>
                  <a:close/>
                </a:path>
                <a:path w="335279" h="158115">
                  <a:moveTo>
                    <a:pt x="135951" y="21033"/>
                  </a:moveTo>
                  <a:lnTo>
                    <a:pt x="124306" y="40598"/>
                  </a:lnTo>
                  <a:lnTo>
                    <a:pt x="112204" y="51619"/>
                  </a:lnTo>
                  <a:lnTo>
                    <a:pt x="115622" y="54551"/>
                  </a:lnTo>
                  <a:lnTo>
                    <a:pt x="122097" y="57979"/>
                  </a:lnTo>
                  <a:lnTo>
                    <a:pt x="134935" y="45781"/>
                  </a:lnTo>
                  <a:lnTo>
                    <a:pt x="148092" y="23941"/>
                  </a:lnTo>
                  <a:lnTo>
                    <a:pt x="135951" y="21033"/>
                  </a:lnTo>
                  <a:close/>
                </a:path>
                <a:path w="335279" h="158115">
                  <a:moveTo>
                    <a:pt x="93541" y="0"/>
                  </a:moveTo>
                  <a:lnTo>
                    <a:pt x="87323" y="13536"/>
                  </a:lnTo>
                  <a:lnTo>
                    <a:pt x="79454" y="26335"/>
                  </a:lnTo>
                  <a:lnTo>
                    <a:pt x="70334" y="37851"/>
                  </a:lnTo>
                  <a:lnTo>
                    <a:pt x="61391" y="46542"/>
                  </a:lnTo>
                  <a:lnTo>
                    <a:pt x="61391" y="48143"/>
                  </a:lnTo>
                  <a:lnTo>
                    <a:pt x="63272" y="49250"/>
                  </a:lnTo>
                  <a:lnTo>
                    <a:pt x="68061" y="53183"/>
                  </a:lnTo>
                  <a:lnTo>
                    <a:pt x="70113" y="55235"/>
                  </a:lnTo>
                  <a:lnTo>
                    <a:pt x="80309" y="44582"/>
                  </a:lnTo>
                  <a:lnTo>
                    <a:pt x="85234" y="38074"/>
                  </a:lnTo>
                  <a:lnTo>
                    <a:pt x="80715" y="31636"/>
                  </a:lnTo>
                  <a:lnTo>
                    <a:pt x="83479" y="29413"/>
                  </a:lnTo>
                  <a:lnTo>
                    <a:pt x="83280" y="29413"/>
                  </a:lnTo>
                  <a:lnTo>
                    <a:pt x="89779" y="18639"/>
                  </a:lnTo>
                  <a:lnTo>
                    <a:pt x="97938" y="18639"/>
                  </a:lnTo>
                  <a:lnTo>
                    <a:pt x="98393" y="17889"/>
                  </a:lnTo>
                  <a:lnTo>
                    <a:pt x="105511" y="2907"/>
                  </a:lnTo>
                  <a:lnTo>
                    <a:pt x="93541" y="0"/>
                  </a:lnTo>
                  <a:close/>
                </a:path>
                <a:path w="335279" h="158115">
                  <a:moveTo>
                    <a:pt x="61391" y="46542"/>
                  </a:moveTo>
                  <a:lnTo>
                    <a:pt x="60365" y="47540"/>
                  </a:lnTo>
                  <a:lnTo>
                    <a:pt x="61391" y="48143"/>
                  </a:lnTo>
                  <a:lnTo>
                    <a:pt x="61391" y="46542"/>
                  </a:lnTo>
                  <a:close/>
                </a:path>
                <a:path w="335279" h="158115">
                  <a:moveTo>
                    <a:pt x="88582" y="25309"/>
                  </a:moveTo>
                  <a:lnTo>
                    <a:pt x="80715" y="31636"/>
                  </a:lnTo>
                  <a:lnTo>
                    <a:pt x="85234" y="38074"/>
                  </a:lnTo>
                  <a:lnTo>
                    <a:pt x="89864" y="31957"/>
                  </a:lnTo>
                  <a:lnTo>
                    <a:pt x="91434" y="29368"/>
                  </a:lnTo>
                  <a:lnTo>
                    <a:pt x="88582" y="25309"/>
                  </a:lnTo>
                  <a:close/>
                </a:path>
                <a:path w="335279" h="158115">
                  <a:moveTo>
                    <a:pt x="97938" y="18639"/>
                  </a:moveTo>
                  <a:lnTo>
                    <a:pt x="89779" y="18639"/>
                  </a:lnTo>
                  <a:lnTo>
                    <a:pt x="83280" y="29413"/>
                  </a:lnTo>
                  <a:lnTo>
                    <a:pt x="83479" y="29413"/>
                  </a:lnTo>
                  <a:lnTo>
                    <a:pt x="88582" y="25309"/>
                  </a:lnTo>
                  <a:lnTo>
                    <a:pt x="93895" y="25309"/>
                  </a:lnTo>
                  <a:lnTo>
                    <a:pt x="97938" y="18639"/>
                  </a:lnTo>
                  <a:close/>
                </a:path>
                <a:path w="335279" h="158115">
                  <a:moveTo>
                    <a:pt x="159379" y="18639"/>
                  </a:moveTo>
                  <a:lnTo>
                    <a:pt x="97938" y="18639"/>
                  </a:lnTo>
                  <a:lnTo>
                    <a:pt x="91434" y="29368"/>
                  </a:lnTo>
                  <a:lnTo>
                    <a:pt x="130963" y="29413"/>
                  </a:lnTo>
                  <a:lnTo>
                    <a:pt x="135951" y="21033"/>
                  </a:lnTo>
                  <a:lnTo>
                    <a:pt x="159379" y="21033"/>
                  </a:lnTo>
                  <a:lnTo>
                    <a:pt x="159379" y="18639"/>
                  </a:lnTo>
                  <a:close/>
                </a:path>
                <a:path w="335279" h="158115">
                  <a:moveTo>
                    <a:pt x="159379" y="21033"/>
                  </a:moveTo>
                  <a:lnTo>
                    <a:pt x="135951" y="21033"/>
                  </a:lnTo>
                  <a:lnTo>
                    <a:pt x="148092" y="23941"/>
                  </a:lnTo>
                  <a:lnTo>
                    <a:pt x="144796" y="29413"/>
                  </a:lnTo>
                  <a:lnTo>
                    <a:pt x="159379" y="29413"/>
                  </a:lnTo>
                  <a:lnTo>
                    <a:pt x="159379" y="21033"/>
                  </a:lnTo>
                  <a:close/>
                </a:path>
                <a:path w="335279" h="158115">
                  <a:moveTo>
                    <a:pt x="93895" y="25309"/>
                  </a:moveTo>
                  <a:lnTo>
                    <a:pt x="88582" y="25309"/>
                  </a:lnTo>
                  <a:lnTo>
                    <a:pt x="91434" y="29368"/>
                  </a:lnTo>
                  <a:lnTo>
                    <a:pt x="93895" y="25309"/>
                  </a:lnTo>
                  <a:close/>
                </a:path>
                <a:path w="335279" h="158115">
                  <a:moveTo>
                    <a:pt x="35398" y="37339"/>
                  </a:moveTo>
                  <a:lnTo>
                    <a:pt x="30460" y="47860"/>
                  </a:lnTo>
                  <a:lnTo>
                    <a:pt x="23086" y="60484"/>
                  </a:lnTo>
                  <a:lnTo>
                    <a:pt x="23086" y="157327"/>
                  </a:lnTo>
                  <a:lnTo>
                    <a:pt x="35398" y="157327"/>
                  </a:lnTo>
                  <a:lnTo>
                    <a:pt x="35398" y="37339"/>
                  </a:lnTo>
                  <a:close/>
                </a:path>
                <a:path w="335279" h="158115">
                  <a:moveTo>
                    <a:pt x="36766" y="1026"/>
                  </a:moveTo>
                  <a:lnTo>
                    <a:pt x="29651" y="20732"/>
                  </a:lnTo>
                  <a:lnTo>
                    <a:pt x="20884" y="39524"/>
                  </a:lnTo>
                  <a:lnTo>
                    <a:pt x="10867" y="56552"/>
                  </a:lnTo>
                  <a:lnTo>
                    <a:pt x="0" y="70968"/>
                  </a:lnTo>
                  <a:lnTo>
                    <a:pt x="2223" y="74217"/>
                  </a:lnTo>
                  <a:lnTo>
                    <a:pt x="5643" y="81057"/>
                  </a:lnTo>
                  <a:lnTo>
                    <a:pt x="6669" y="83964"/>
                  </a:lnTo>
                  <a:lnTo>
                    <a:pt x="19086" y="67331"/>
                  </a:lnTo>
                  <a:lnTo>
                    <a:pt x="23086" y="60484"/>
                  </a:lnTo>
                  <a:lnTo>
                    <a:pt x="23086" y="42922"/>
                  </a:lnTo>
                  <a:lnTo>
                    <a:pt x="35056" y="31123"/>
                  </a:lnTo>
                  <a:lnTo>
                    <a:pt x="38316" y="31123"/>
                  </a:lnTo>
                  <a:lnTo>
                    <a:pt x="40456" y="26562"/>
                  </a:lnTo>
                  <a:lnTo>
                    <a:pt x="48737" y="4446"/>
                  </a:lnTo>
                  <a:lnTo>
                    <a:pt x="36766" y="1026"/>
                  </a:lnTo>
                  <a:close/>
                </a:path>
                <a:path w="335279" h="158115">
                  <a:moveTo>
                    <a:pt x="35056" y="31123"/>
                  </a:moveTo>
                  <a:lnTo>
                    <a:pt x="23086" y="42922"/>
                  </a:lnTo>
                  <a:lnTo>
                    <a:pt x="23086" y="60484"/>
                  </a:lnTo>
                  <a:lnTo>
                    <a:pt x="30460" y="47860"/>
                  </a:lnTo>
                  <a:lnTo>
                    <a:pt x="35398" y="37339"/>
                  </a:lnTo>
                  <a:lnTo>
                    <a:pt x="35398" y="31465"/>
                  </a:lnTo>
                  <a:lnTo>
                    <a:pt x="35056" y="31123"/>
                  </a:lnTo>
                  <a:close/>
                </a:path>
                <a:path w="335279" h="158115">
                  <a:moveTo>
                    <a:pt x="38316" y="31123"/>
                  </a:moveTo>
                  <a:lnTo>
                    <a:pt x="35056" y="31123"/>
                  </a:lnTo>
                  <a:lnTo>
                    <a:pt x="35398" y="31465"/>
                  </a:lnTo>
                  <a:lnTo>
                    <a:pt x="35398" y="37339"/>
                  </a:lnTo>
                  <a:lnTo>
                    <a:pt x="38316" y="31123"/>
                  </a:lnTo>
                  <a:close/>
                </a:path>
                <a:path w="335279" h="158115">
                  <a:moveTo>
                    <a:pt x="278623" y="111875"/>
                  </a:moveTo>
                  <a:lnTo>
                    <a:pt x="261021" y="130209"/>
                  </a:lnTo>
                  <a:lnTo>
                    <a:pt x="229492" y="146553"/>
                  </a:lnTo>
                  <a:lnTo>
                    <a:pt x="232057" y="149460"/>
                  </a:lnTo>
                  <a:lnTo>
                    <a:pt x="235990" y="155104"/>
                  </a:lnTo>
                  <a:lnTo>
                    <a:pt x="237358" y="158011"/>
                  </a:lnTo>
                  <a:lnTo>
                    <a:pt x="270291" y="139395"/>
                  </a:lnTo>
                  <a:lnTo>
                    <a:pt x="286126" y="122389"/>
                  </a:lnTo>
                  <a:lnTo>
                    <a:pt x="279576" y="113998"/>
                  </a:lnTo>
                  <a:lnTo>
                    <a:pt x="278623" y="111875"/>
                  </a:lnTo>
                  <a:close/>
                </a:path>
                <a:path w="335279" h="158115">
                  <a:moveTo>
                    <a:pt x="294794" y="112205"/>
                  </a:moveTo>
                  <a:lnTo>
                    <a:pt x="293940" y="113998"/>
                  </a:lnTo>
                  <a:lnTo>
                    <a:pt x="286126" y="122389"/>
                  </a:lnTo>
                  <a:lnTo>
                    <a:pt x="299373" y="139357"/>
                  </a:lnTo>
                  <a:lnTo>
                    <a:pt x="325598" y="157327"/>
                  </a:lnTo>
                  <a:lnTo>
                    <a:pt x="327650" y="153735"/>
                  </a:lnTo>
                  <a:lnTo>
                    <a:pt x="331755" y="148776"/>
                  </a:lnTo>
                  <a:lnTo>
                    <a:pt x="334662" y="146211"/>
                  </a:lnTo>
                  <a:lnTo>
                    <a:pt x="309345" y="130040"/>
                  </a:lnTo>
                  <a:lnTo>
                    <a:pt x="294794" y="112205"/>
                  </a:lnTo>
                  <a:close/>
                </a:path>
                <a:path w="335279" h="158115">
                  <a:moveTo>
                    <a:pt x="186740" y="60878"/>
                  </a:moveTo>
                  <a:lnTo>
                    <a:pt x="179900" y="60878"/>
                  </a:lnTo>
                  <a:lnTo>
                    <a:pt x="179900" y="115601"/>
                  </a:lnTo>
                  <a:lnTo>
                    <a:pt x="180805" y="124592"/>
                  </a:lnTo>
                  <a:lnTo>
                    <a:pt x="183956" y="130209"/>
                  </a:lnTo>
                  <a:lnTo>
                    <a:pt x="189928" y="133084"/>
                  </a:lnTo>
                  <a:lnTo>
                    <a:pt x="199395" y="133899"/>
                  </a:lnTo>
                  <a:lnTo>
                    <a:pt x="225901" y="133899"/>
                  </a:lnTo>
                  <a:lnTo>
                    <a:pt x="234197" y="132704"/>
                  </a:lnTo>
                  <a:lnTo>
                    <a:pt x="239560" y="128448"/>
                  </a:lnTo>
                  <a:lnTo>
                    <a:pt x="242091" y="121757"/>
                  </a:lnTo>
                  <a:lnTo>
                    <a:pt x="193580" y="121757"/>
                  </a:lnTo>
                  <a:lnTo>
                    <a:pt x="192383" y="120902"/>
                  </a:lnTo>
                  <a:lnTo>
                    <a:pt x="192383" y="72678"/>
                  </a:lnTo>
                  <a:lnTo>
                    <a:pt x="186740" y="72678"/>
                  </a:lnTo>
                  <a:lnTo>
                    <a:pt x="186740" y="60878"/>
                  </a:lnTo>
                  <a:close/>
                </a:path>
                <a:path w="335279" h="158115">
                  <a:moveTo>
                    <a:pt x="286869" y="99474"/>
                  </a:moveTo>
                  <a:lnTo>
                    <a:pt x="283317" y="106986"/>
                  </a:lnTo>
                  <a:lnTo>
                    <a:pt x="278623" y="111875"/>
                  </a:lnTo>
                  <a:lnTo>
                    <a:pt x="279576" y="113998"/>
                  </a:lnTo>
                  <a:lnTo>
                    <a:pt x="286126" y="122389"/>
                  </a:lnTo>
                  <a:lnTo>
                    <a:pt x="293940" y="113998"/>
                  </a:lnTo>
                  <a:lnTo>
                    <a:pt x="294794" y="112205"/>
                  </a:lnTo>
                  <a:lnTo>
                    <a:pt x="290136" y="106495"/>
                  </a:lnTo>
                  <a:lnTo>
                    <a:pt x="286869" y="99474"/>
                  </a:lnTo>
                  <a:close/>
                </a:path>
                <a:path w="335279" h="158115">
                  <a:moveTo>
                    <a:pt x="232741" y="101578"/>
                  </a:moveTo>
                  <a:lnTo>
                    <a:pt x="232057" y="119021"/>
                  </a:lnTo>
                  <a:lnTo>
                    <a:pt x="231031" y="121757"/>
                  </a:lnTo>
                  <a:lnTo>
                    <a:pt x="242091" y="121757"/>
                  </a:lnTo>
                  <a:lnTo>
                    <a:pt x="242710" y="120119"/>
                  </a:lnTo>
                  <a:lnTo>
                    <a:pt x="244370" y="106708"/>
                  </a:lnTo>
                  <a:lnTo>
                    <a:pt x="240778" y="105853"/>
                  </a:lnTo>
                  <a:lnTo>
                    <a:pt x="235477" y="103801"/>
                  </a:lnTo>
                  <a:lnTo>
                    <a:pt x="232741" y="101578"/>
                  </a:lnTo>
                  <a:close/>
                </a:path>
                <a:path w="335279" h="158115">
                  <a:moveTo>
                    <a:pt x="306616" y="36253"/>
                  </a:moveTo>
                  <a:lnTo>
                    <a:pt x="297981" y="75972"/>
                  </a:lnTo>
                  <a:lnTo>
                    <a:pt x="286869" y="99474"/>
                  </a:lnTo>
                  <a:lnTo>
                    <a:pt x="290136" y="106495"/>
                  </a:lnTo>
                  <a:lnTo>
                    <a:pt x="294794" y="112205"/>
                  </a:lnTo>
                  <a:lnTo>
                    <a:pt x="309863" y="80552"/>
                  </a:lnTo>
                  <a:lnTo>
                    <a:pt x="319613" y="37792"/>
                  </a:lnTo>
                  <a:lnTo>
                    <a:pt x="306616" y="36253"/>
                  </a:lnTo>
                  <a:close/>
                </a:path>
                <a:path w="335279" h="158115">
                  <a:moveTo>
                    <a:pt x="267568" y="43489"/>
                  </a:moveTo>
                  <a:lnTo>
                    <a:pt x="266686" y="45979"/>
                  </a:lnTo>
                  <a:lnTo>
                    <a:pt x="259648" y="60598"/>
                  </a:lnTo>
                  <a:lnTo>
                    <a:pt x="265262" y="82129"/>
                  </a:lnTo>
                  <a:lnTo>
                    <a:pt x="278623" y="111875"/>
                  </a:lnTo>
                  <a:lnTo>
                    <a:pt x="283317" y="106986"/>
                  </a:lnTo>
                  <a:lnTo>
                    <a:pt x="286869" y="99474"/>
                  </a:lnTo>
                  <a:lnTo>
                    <a:pt x="276345" y="76857"/>
                  </a:lnTo>
                  <a:lnTo>
                    <a:pt x="267568" y="43489"/>
                  </a:lnTo>
                  <a:close/>
                </a:path>
                <a:path w="335279" h="158115">
                  <a:moveTo>
                    <a:pt x="266601" y="171"/>
                  </a:moveTo>
                  <a:lnTo>
                    <a:pt x="261599" y="21015"/>
                  </a:lnTo>
                  <a:lnTo>
                    <a:pt x="254801" y="40464"/>
                  </a:lnTo>
                  <a:lnTo>
                    <a:pt x="246208" y="57765"/>
                  </a:lnTo>
                  <a:lnTo>
                    <a:pt x="238042" y="69083"/>
                  </a:lnTo>
                  <a:lnTo>
                    <a:pt x="238042" y="73452"/>
                  </a:lnTo>
                  <a:lnTo>
                    <a:pt x="239068" y="74046"/>
                  </a:lnTo>
                  <a:lnTo>
                    <a:pt x="244712" y="77979"/>
                  </a:lnTo>
                  <a:lnTo>
                    <a:pt x="247277" y="80202"/>
                  </a:lnTo>
                  <a:lnTo>
                    <a:pt x="257719" y="64606"/>
                  </a:lnTo>
                  <a:lnTo>
                    <a:pt x="259648" y="60598"/>
                  </a:lnTo>
                  <a:lnTo>
                    <a:pt x="255485" y="44633"/>
                  </a:lnTo>
                  <a:lnTo>
                    <a:pt x="262154" y="43376"/>
                  </a:lnTo>
                  <a:lnTo>
                    <a:pt x="262154" y="31465"/>
                  </a:lnTo>
                  <a:lnTo>
                    <a:pt x="271828" y="31465"/>
                  </a:lnTo>
                  <a:lnTo>
                    <a:pt x="274114" y="25012"/>
                  </a:lnTo>
                  <a:lnTo>
                    <a:pt x="279939" y="2394"/>
                  </a:lnTo>
                  <a:lnTo>
                    <a:pt x="266601" y="171"/>
                  </a:lnTo>
                  <a:close/>
                </a:path>
                <a:path w="335279" h="158115">
                  <a:moveTo>
                    <a:pt x="238042" y="15048"/>
                  </a:moveTo>
                  <a:lnTo>
                    <a:pt x="179900" y="15048"/>
                  </a:lnTo>
                  <a:lnTo>
                    <a:pt x="179900" y="27019"/>
                  </a:lnTo>
                  <a:lnTo>
                    <a:pt x="225730" y="27019"/>
                  </a:lnTo>
                  <a:lnTo>
                    <a:pt x="225730" y="79176"/>
                  </a:lnTo>
                  <a:lnTo>
                    <a:pt x="238042" y="79176"/>
                  </a:lnTo>
                  <a:lnTo>
                    <a:pt x="238042" y="73452"/>
                  </a:lnTo>
                  <a:lnTo>
                    <a:pt x="236705" y="72678"/>
                  </a:lnTo>
                  <a:lnTo>
                    <a:pt x="230176" y="72678"/>
                  </a:lnTo>
                  <a:lnTo>
                    <a:pt x="230176" y="60878"/>
                  </a:lnTo>
                  <a:lnTo>
                    <a:pt x="238042" y="60878"/>
                  </a:lnTo>
                  <a:lnTo>
                    <a:pt x="238042" y="15048"/>
                  </a:lnTo>
                  <a:close/>
                </a:path>
                <a:path w="335279" h="158115">
                  <a:moveTo>
                    <a:pt x="238042" y="69083"/>
                  </a:moveTo>
                  <a:lnTo>
                    <a:pt x="235819" y="72165"/>
                  </a:lnTo>
                  <a:lnTo>
                    <a:pt x="238042" y="73452"/>
                  </a:lnTo>
                  <a:lnTo>
                    <a:pt x="238042" y="69083"/>
                  </a:lnTo>
                  <a:close/>
                </a:path>
                <a:path w="335279" h="158115">
                  <a:moveTo>
                    <a:pt x="192383" y="60878"/>
                  </a:moveTo>
                  <a:lnTo>
                    <a:pt x="186740" y="60878"/>
                  </a:lnTo>
                  <a:lnTo>
                    <a:pt x="186740" y="72678"/>
                  </a:lnTo>
                  <a:lnTo>
                    <a:pt x="192383" y="72678"/>
                  </a:lnTo>
                  <a:lnTo>
                    <a:pt x="192383" y="60878"/>
                  </a:lnTo>
                  <a:close/>
                </a:path>
                <a:path w="335279" h="158115">
                  <a:moveTo>
                    <a:pt x="225730" y="60878"/>
                  </a:moveTo>
                  <a:lnTo>
                    <a:pt x="192383" y="60878"/>
                  </a:lnTo>
                  <a:lnTo>
                    <a:pt x="192383" y="72678"/>
                  </a:lnTo>
                  <a:lnTo>
                    <a:pt x="225730" y="72678"/>
                  </a:lnTo>
                  <a:lnTo>
                    <a:pt x="225730" y="60878"/>
                  </a:lnTo>
                  <a:close/>
                </a:path>
                <a:path w="335279" h="158115">
                  <a:moveTo>
                    <a:pt x="238042" y="60878"/>
                  </a:moveTo>
                  <a:lnTo>
                    <a:pt x="230176" y="60878"/>
                  </a:lnTo>
                  <a:lnTo>
                    <a:pt x="230176" y="72678"/>
                  </a:lnTo>
                  <a:lnTo>
                    <a:pt x="236705" y="72678"/>
                  </a:lnTo>
                  <a:lnTo>
                    <a:pt x="235819" y="72165"/>
                  </a:lnTo>
                  <a:lnTo>
                    <a:pt x="238042" y="69083"/>
                  </a:lnTo>
                  <a:lnTo>
                    <a:pt x="238042" y="60878"/>
                  </a:lnTo>
                  <a:close/>
                </a:path>
                <a:path w="335279" h="158115">
                  <a:moveTo>
                    <a:pt x="262154" y="43376"/>
                  </a:moveTo>
                  <a:lnTo>
                    <a:pt x="255485" y="44633"/>
                  </a:lnTo>
                  <a:lnTo>
                    <a:pt x="259648" y="60598"/>
                  </a:lnTo>
                  <a:lnTo>
                    <a:pt x="266686" y="45979"/>
                  </a:lnTo>
                  <a:lnTo>
                    <a:pt x="267527" y="43606"/>
                  </a:lnTo>
                  <a:lnTo>
                    <a:pt x="262154" y="43606"/>
                  </a:lnTo>
                  <a:lnTo>
                    <a:pt x="262154" y="43376"/>
                  </a:lnTo>
                  <a:close/>
                </a:path>
                <a:path w="335279" h="158115">
                  <a:moveTo>
                    <a:pt x="267285" y="42409"/>
                  </a:moveTo>
                  <a:lnTo>
                    <a:pt x="262154" y="43376"/>
                  </a:lnTo>
                  <a:lnTo>
                    <a:pt x="262154" y="43606"/>
                  </a:lnTo>
                  <a:lnTo>
                    <a:pt x="267527" y="43606"/>
                  </a:lnTo>
                  <a:lnTo>
                    <a:pt x="267539" y="43376"/>
                  </a:lnTo>
                  <a:lnTo>
                    <a:pt x="267285" y="42409"/>
                  </a:lnTo>
                  <a:close/>
                </a:path>
                <a:path w="335279" h="158115">
                  <a:moveTo>
                    <a:pt x="332610" y="31465"/>
                  </a:moveTo>
                  <a:lnTo>
                    <a:pt x="271828" y="31465"/>
                  </a:lnTo>
                  <a:lnTo>
                    <a:pt x="267608" y="43376"/>
                  </a:lnTo>
                  <a:lnTo>
                    <a:pt x="267599" y="43606"/>
                  </a:lnTo>
                  <a:lnTo>
                    <a:pt x="305018" y="43606"/>
                  </a:lnTo>
                  <a:lnTo>
                    <a:pt x="306616" y="36253"/>
                  </a:lnTo>
                  <a:lnTo>
                    <a:pt x="332610" y="36253"/>
                  </a:lnTo>
                  <a:lnTo>
                    <a:pt x="332610" y="31465"/>
                  </a:lnTo>
                  <a:close/>
                </a:path>
                <a:path w="335279" h="158115">
                  <a:moveTo>
                    <a:pt x="332610" y="36253"/>
                  </a:moveTo>
                  <a:lnTo>
                    <a:pt x="306616" y="36253"/>
                  </a:lnTo>
                  <a:lnTo>
                    <a:pt x="319613" y="37792"/>
                  </a:lnTo>
                  <a:lnTo>
                    <a:pt x="318287" y="43606"/>
                  </a:lnTo>
                  <a:lnTo>
                    <a:pt x="332610" y="43606"/>
                  </a:lnTo>
                  <a:lnTo>
                    <a:pt x="332610" y="36253"/>
                  </a:lnTo>
                  <a:close/>
                </a:path>
                <a:path w="335279" h="158115">
                  <a:moveTo>
                    <a:pt x="267951" y="42409"/>
                  </a:moveTo>
                  <a:lnTo>
                    <a:pt x="267285" y="42409"/>
                  </a:lnTo>
                  <a:lnTo>
                    <a:pt x="267568" y="43489"/>
                  </a:lnTo>
                  <a:lnTo>
                    <a:pt x="267951" y="42409"/>
                  </a:lnTo>
                  <a:close/>
                </a:path>
                <a:path w="335279" h="158115">
                  <a:moveTo>
                    <a:pt x="271828" y="31465"/>
                  </a:moveTo>
                  <a:lnTo>
                    <a:pt x="262154" y="31465"/>
                  </a:lnTo>
                  <a:lnTo>
                    <a:pt x="262154" y="43376"/>
                  </a:lnTo>
                  <a:lnTo>
                    <a:pt x="267285" y="42409"/>
                  </a:lnTo>
                  <a:lnTo>
                    <a:pt x="267951" y="42409"/>
                  </a:lnTo>
                  <a:lnTo>
                    <a:pt x="271828" y="31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12"/>
            <p:cNvSpPr/>
            <p:nvPr/>
          </p:nvSpPr>
          <p:spPr>
            <a:xfrm>
              <a:off x="2936184" y="2090400"/>
              <a:ext cx="196397" cy="304993"/>
            </a:xfrm>
            <a:custGeom>
              <a:avLst/>
              <a:gdLst/>
              <a:ahLst/>
              <a:cxnLst/>
              <a:rect l="l" t="t" r="r" b="b"/>
              <a:pathLst>
                <a:path w="323850" h="502919">
                  <a:moveTo>
                    <a:pt x="323824" y="213753"/>
                  </a:moveTo>
                  <a:lnTo>
                    <a:pt x="160324" y="213753"/>
                  </a:lnTo>
                  <a:lnTo>
                    <a:pt x="160324" y="10680"/>
                  </a:lnTo>
                  <a:lnTo>
                    <a:pt x="163499" y="10680"/>
                  </a:lnTo>
                  <a:lnTo>
                    <a:pt x="163499" y="0"/>
                  </a:lnTo>
                  <a:lnTo>
                    <a:pt x="0" y="0"/>
                  </a:lnTo>
                  <a:lnTo>
                    <a:pt x="0" y="10680"/>
                  </a:lnTo>
                  <a:lnTo>
                    <a:pt x="149631" y="10680"/>
                  </a:lnTo>
                  <a:lnTo>
                    <a:pt x="149631" y="491642"/>
                  </a:lnTo>
                  <a:lnTo>
                    <a:pt x="0" y="491642"/>
                  </a:lnTo>
                  <a:lnTo>
                    <a:pt x="0" y="502335"/>
                  </a:lnTo>
                  <a:lnTo>
                    <a:pt x="163499" y="502335"/>
                  </a:lnTo>
                  <a:lnTo>
                    <a:pt x="163499" y="491642"/>
                  </a:lnTo>
                  <a:lnTo>
                    <a:pt x="160324" y="491642"/>
                  </a:lnTo>
                  <a:lnTo>
                    <a:pt x="160324" y="224447"/>
                  </a:lnTo>
                  <a:lnTo>
                    <a:pt x="323824" y="224447"/>
                  </a:lnTo>
                  <a:lnTo>
                    <a:pt x="323824" y="213753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13"/>
            <p:cNvSpPr/>
            <p:nvPr/>
          </p:nvSpPr>
          <p:spPr>
            <a:xfrm>
              <a:off x="2661110" y="2048654"/>
              <a:ext cx="197937" cy="95888"/>
            </a:xfrm>
            <a:custGeom>
              <a:avLst/>
              <a:gdLst/>
              <a:ahLst/>
              <a:cxnLst/>
              <a:rect l="l" t="t" r="r" b="b"/>
              <a:pathLst>
                <a:path w="326389" h="158115">
                  <a:moveTo>
                    <a:pt x="126887" y="74217"/>
                  </a:moveTo>
                  <a:lnTo>
                    <a:pt x="31807" y="74217"/>
                  </a:lnTo>
                  <a:lnTo>
                    <a:pt x="31807" y="129965"/>
                  </a:lnTo>
                  <a:lnTo>
                    <a:pt x="126887" y="129965"/>
                  </a:lnTo>
                  <a:lnTo>
                    <a:pt x="126887" y="120731"/>
                  </a:lnTo>
                  <a:lnTo>
                    <a:pt x="44462" y="120731"/>
                  </a:lnTo>
                  <a:lnTo>
                    <a:pt x="44462" y="106537"/>
                  </a:lnTo>
                  <a:lnTo>
                    <a:pt x="126887" y="106537"/>
                  </a:lnTo>
                  <a:lnTo>
                    <a:pt x="126887" y="97474"/>
                  </a:lnTo>
                  <a:lnTo>
                    <a:pt x="44462" y="97474"/>
                  </a:lnTo>
                  <a:lnTo>
                    <a:pt x="44462" y="83451"/>
                  </a:lnTo>
                  <a:lnTo>
                    <a:pt x="126887" y="83451"/>
                  </a:lnTo>
                  <a:lnTo>
                    <a:pt x="126887" y="74217"/>
                  </a:lnTo>
                  <a:close/>
                </a:path>
                <a:path w="326389" h="158115">
                  <a:moveTo>
                    <a:pt x="126887" y="106537"/>
                  </a:moveTo>
                  <a:lnTo>
                    <a:pt x="113720" y="106537"/>
                  </a:lnTo>
                  <a:lnTo>
                    <a:pt x="113720" y="120731"/>
                  </a:lnTo>
                  <a:lnTo>
                    <a:pt x="126887" y="120731"/>
                  </a:lnTo>
                  <a:lnTo>
                    <a:pt x="126887" y="106537"/>
                  </a:lnTo>
                  <a:close/>
                </a:path>
                <a:path w="326389" h="158115">
                  <a:moveTo>
                    <a:pt x="126887" y="83451"/>
                  </a:moveTo>
                  <a:lnTo>
                    <a:pt x="113720" y="83451"/>
                  </a:lnTo>
                  <a:lnTo>
                    <a:pt x="113720" y="97474"/>
                  </a:lnTo>
                  <a:lnTo>
                    <a:pt x="126887" y="97474"/>
                  </a:lnTo>
                  <a:lnTo>
                    <a:pt x="126887" y="83451"/>
                  </a:lnTo>
                  <a:close/>
                </a:path>
                <a:path w="326389" h="158115">
                  <a:moveTo>
                    <a:pt x="65153" y="25138"/>
                  </a:moveTo>
                  <a:lnTo>
                    <a:pt x="52665" y="39227"/>
                  </a:lnTo>
                  <a:lnTo>
                    <a:pt x="36681" y="52178"/>
                  </a:lnTo>
                  <a:lnTo>
                    <a:pt x="18645" y="63109"/>
                  </a:lnTo>
                  <a:lnTo>
                    <a:pt x="0" y="71139"/>
                  </a:lnTo>
                  <a:lnTo>
                    <a:pt x="2736" y="73704"/>
                  </a:lnTo>
                  <a:lnTo>
                    <a:pt x="6498" y="78321"/>
                  </a:lnTo>
                  <a:lnTo>
                    <a:pt x="8379" y="81399"/>
                  </a:lnTo>
                  <a:lnTo>
                    <a:pt x="27374" y="72194"/>
                  </a:lnTo>
                  <a:lnTo>
                    <a:pt x="45808" y="59959"/>
                  </a:lnTo>
                  <a:lnTo>
                    <a:pt x="62415" y="45447"/>
                  </a:lnTo>
                  <a:lnTo>
                    <a:pt x="72507" y="33471"/>
                  </a:lnTo>
                  <a:lnTo>
                    <a:pt x="72507" y="28056"/>
                  </a:lnTo>
                  <a:lnTo>
                    <a:pt x="65153" y="25138"/>
                  </a:lnTo>
                  <a:close/>
                </a:path>
                <a:path w="326389" h="158115">
                  <a:moveTo>
                    <a:pt x="92344" y="25309"/>
                  </a:moveTo>
                  <a:lnTo>
                    <a:pt x="85362" y="28056"/>
                  </a:lnTo>
                  <a:lnTo>
                    <a:pt x="85451" y="33471"/>
                  </a:lnTo>
                  <a:lnTo>
                    <a:pt x="95582" y="45092"/>
                  </a:lnTo>
                  <a:lnTo>
                    <a:pt x="112394" y="59296"/>
                  </a:lnTo>
                  <a:lnTo>
                    <a:pt x="131066" y="71256"/>
                  </a:lnTo>
                  <a:lnTo>
                    <a:pt x="150315" y="80202"/>
                  </a:lnTo>
                  <a:lnTo>
                    <a:pt x="152196" y="76782"/>
                  </a:lnTo>
                  <a:lnTo>
                    <a:pt x="155959" y="71994"/>
                  </a:lnTo>
                  <a:lnTo>
                    <a:pt x="158866" y="69600"/>
                  </a:lnTo>
                  <a:lnTo>
                    <a:pt x="139742" y="61910"/>
                  </a:lnTo>
                  <a:lnTo>
                    <a:pt x="121308" y="51430"/>
                  </a:lnTo>
                  <a:lnTo>
                    <a:pt x="105022" y="38963"/>
                  </a:lnTo>
                  <a:lnTo>
                    <a:pt x="92344" y="25309"/>
                  </a:lnTo>
                  <a:close/>
                </a:path>
                <a:path w="326389" h="158115">
                  <a:moveTo>
                    <a:pt x="85332" y="0"/>
                  </a:moveTo>
                  <a:lnTo>
                    <a:pt x="72507" y="0"/>
                  </a:lnTo>
                  <a:lnTo>
                    <a:pt x="72536" y="28067"/>
                  </a:lnTo>
                  <a:lnTo>
                    <a:pt x="75927" y="29413"/>
                  </a:lnTo>
                  <a:lnTo>
                    <a:pt x="72621" y="33336"/>
                  </a:lnTo>
                  <a:lnTo>
                    <a:pt x="72507" y="68916"/>
                  </a:lnTo>
                  <a:lnTo>
                    <a:pt x="85332" y="68916"/>
                  </a:lnTo>
                  <a:lnTo>
                    <a:pt x="85332" y="33336"/>
                  </a:lnTo>
                  <a:lnTo>
                    <a:pt x="81912" y="29413"/>
                  </a:lnTo>
                  <a:lnTo>
                    <a:pt x="85332" y="28067"/>
                  </a:lnTo>
                  <a:lnTo>
                    <a:pt x="85332" y="0"/>
                  </a:lnTo>
                  <a:close/>
                </a:path>
                <a:path w="326389" h="158115">
                  <a:moveTo>
                    <a:pt x="72507" y="28056"/>
                  </a:moveTo>
                  <a:lnTo>
                    <a:pt x="72507" y="33471"/>
                  </a:lnTo>
                  <a:lnTo>
                    <a:pt x="75927" y="29413"/>
                  </a:lnTo>
                  <a:lnTo>
                    <a:pt x="72507" y="28056"/>
                  </a:lnTo>
                  <a:close/>
                </a:path>
                <a:path w="326389" h="158115">
                  <a:moveTo>
                    <a:pt x="85332" y="28067"/>
                  </a:moveTo>
                  <a:lnTo>
                    <a:pt x="81912" y="29413"/>
                  </a:lnTo>
                  <a:lnTo>
                    <a:pt x="85332" y="33336"/>
                  </a:lnTo>
                  <a:lnTo>
                    <a:pt x="85332" y="28067"/>
                  </a:lnTo>
                  <a:close/>
                </a:path>
                <a:path w="326389" h="158115">
                  <a:moveTo>
                    <a:pt x="72507" y="21888"/>
                  </a:moveTo>
                  <a:lnTo>
                    <a:pt x="3762" y="21888"/>
                  </a:lnTo>
                  <a:lnTo>
                    <a:pt x="3762" y="33175"/>
                  </a:lnTo>
                  <a:lnTo>
                    <a:pt x="58029" y="33175"/>
                  </a:lnTo>
                  <a:lnTo>
                    <a:pt x="65153" y="25138"/>
                  </a:lnTo>
                  <a:lnTo>
                    <a:pt x="72507" y="25138"/>
                  </a:lnTo>
                  <a:lnTo>
                    <a:pt x="72507" y="21888"/>
                  </a:lnTo>
                  <a:close/>
                </a:path>
                <a:path w="326389" h="158115">
                  <a:moveTo>
                    <a:pt x="155446" y="25309"/>
                  </a:moveTo>
                  <a:lnTo>
                    <a:pt x="92344" y="25309"/>
                  </a:lnTo>
                  <a:lnTo>
                    <a:pt x="99648" y="33175"/>
                  </a:lnTo>
                  <a:lnTo>
                    <a:pt x="155446" y="33175"/>
                  </a:lnTo>
                  <a:lnTo>
                    <a:pt x="155446" y="25309"/>
                  </a:lnTo>
                  <a:close/>
                </a:path>
                <a:path w="326389" h="158115">
                  <a:moveTo>
                    <a:pt x="155446" y="21888"/>
                  </a:moveTo>
                  <a:lnTo>
                    <a:pt x="85332" y="21888"/>
                  </a:lnTo>
                  <a:lnTo>
                    <a:pt x="85332" y="28067"/>
                  </a:lnTo>
                  <a:lnTo>
                    <a:pt x="92344" y="25309"/>
                  </a:lnTo>
                  <a:lnTo>
                    <a:pt x="155446" y="25309"/>
                  </a:lnTo>
                  <a:lnTo>
                    <a:pt x="155446" y="21888"/>
                  </a:lnTo>
                  <a:close/>
                </a:path>
                <a:path w="326389" h="158115">
                  <a:moveTo>
                    <a:pt x="72507" y="25138"/>
                  </a:moveTo>
                  <a:lnTo>
                    <a:pt x="65153" y="25138"/>
                  </a:lnTo>
                  <a:lnTo>
                    <a:pt x="72507" y="28056"/>
                  </a:lnTo>
                  <a:lnTo>
                    <a:pt x="72507" y="25138"/>
                  </a:lnTo>
                  <a:close/>
                </a:path>
                <a:path w="326389" h="158115">
                  <a:moveTo>
                    <a:pt x="153051" y="140397"/>
                  </a:moveTo>
                  <a:lnTo>
                    <a:pt x="6498" y="140397"/>
                  </a:lnTo>
                  <a:lnTo>
                    <a:pt x="6498" y="151854"/>
                  </a:lnTo>
                  <a:lnTo>
                    <a:pt x="153051" y="151854"/>
                  </a:lnTo>
                  <a:lnTo>
                    <a:pt x="153051" y="140397"/>
                  </a:lnTo>
                  <a:close/>
                </a:path>
                <a:path w="326389" h="158115">
                  <a:moveTo>
                    <a:pt x="309011" y="76098"/>
                  </a:moveTo>
                  <a:lnTo>
                    <a:pt x="222835" y="76098"/>
                  </a:lnTo>
                  <a:lnTo>
                    <a:pt x="209313" y="92997"/>
                  </a:lnTo>
                  <a:lnTo>
                    <a:pt x="209313" y="157840"/>
                  </a:lnTo>
                  <a:lnTo>
                    <a:pt x="221626" y="157840"/>
                  </a:lnTo>
                  <a:lnTo>
                    <a:pt x="221626" y="150999"/>
                  </a:lnTo>
                  <a:lnTo>
                    <a:pt x="216495" y="150999"/>
                  </a:lnTo>
                  <a:lnTo>
                    <a:pt x="216495" y="140739"/>
                  </a:lnTo>
                  <a:lnTo>
                    <a:pt x="221626" y="140739"/>
                  </a:lnTo>
                  <a:lnTo>
                    <a:pt x="221626" y="128084"/>
                  </a:lnTo>
                  <a:lnTo>
                    <a:pt x="217692" y="128084"/>
                  </a:lnTo>
                  <a:lnTo>
                    <a:pt x="217692" y="119192"/>
                  </a:lnTo>
                  <a:lnTo>
                    <a:pt x="221626" y="119192"/>
                  </a:lnTo>
                  <a:lnTo>
                    <a:pt x="221626" y="107050"/>
                  </a:lnTo>
                  <a:lnTo>
                    <a:pt x="217692" y="107050"/>
                  </a:lnTo>
                  <a:lnTo>
                    <a:pt x="217692" y="97987"/>
                  </a:lnTo>
                  <a:lnTo>
                    <a:pt x="221626" y="97987"/>
                  </a:lnTo>
                  <a:lnTo>
                    <a:pt x="221626" y="86358"/>
                  </a:lnTo>
                  <a:lnTo>
                    <a:pt x="309011" y="86358"/>
                  </a:lnTo>
                  <a:lnTo>
                    <a:pt x="309011" y="76098"/>
                  </a:lnTo>
                  <a:close/>
                </a:path>
                <a:path w="326389" h="158115">
                  <a:moveTo>
                    <a:pt x="309011" y="86358"/>
                  </a:moveTo>
                  <a:lnTo>
                    <a:pt x="296185" y="86358"/>
                  </a:lnTo>
                  <a:lnTo>
                    <a:pt x="296185" y="157840"/>
                  </a:lnTo>
                  <a:lnTo>
                    <a:pt x="309011" y="157840"/>
                  </a:lnTo>
                  <a:lnTo>
                    <a:pt x="309011" y="150999"/>
                  </a:lnTo>
                  <a:lnTo>
                    <a:pt x="301657" y="150999"/>
                  </a:lnTo>
                  <a:lnTo>
                    <a:pt x="301657" y="140739"/>
                  </a:lnTo>
                  <a:lnTo>
                    <a:pt x="309011" y="140739"/>
                  </a:lnTo>
                  <a:lnTo>
                    <a:pt x="309011" y="128084"/>
                  </a:lnTo>
                  <a:lnTo>
                    <a:pt x="301657" y="128084"/>
                  </a:lnTo>
                  <a:lnTo>
                    <a:pt x="301657" y="119192"/>
                  </a:lnTo>
                  <a:lnTo>
                    <a:pt x="309011" y="119192"/>
                  </a:lnTo>
                  <a:lnTo>
                    <a:pt x="309011" y="107050"/>
                  </a:lnTo>
                  <a:lnTo>
                    <a:pt x="301657" y="107050"/>
                  </a:lnTo>
                  <a:lnTo>
                    <a:pt x="301657" y="97987"/>
                  </a:lnTo>
                  <a:lnTo>
                    <a:pt x="309011" y="97987"/>
                  </a:lnTo>
                  <a:lnTo>
                    <a:pt x="309011" y="86358"/>
                  </a:lnTo>
                  <a:close/>
                </a:path>
                <a:path w="326389" h="158115">
                  <a:moveTo>
                    <a:pt x="221626" y="140739"/>
                  </a:moveTo>
                  <a:lnTo>
                    <a:pt x="216495" y="140739"/>
                  </a:lnTo>
                  <a:lnTo>
                    <a:pt x="216495" y="150999"/>
                  </a:lnTo>
                  <a:lnTo>
                    <a:pt x="221626" y="150999"/>
                  </a:lnTo>
                  <a:lnTo>
                    <a:pt x="221626" y="140739"/>
                  </a:lnTo>
                  <a:close/>
                </a:path>
                <a:path w="326389" h="158115">
                  <a:moveTo>
                    <a:pt x="296185" y="140739"/>
                  </a:moveTo>
                  <a:lnTo>
                    <a:pt x="221626" y="140739"/>
                  </a:lnTo>
                  <a:lnTo>
                    <a:pt x="221626" y="150999"/>
                  </a:lnTo>
                  <a:lnTo>
                    <a:pt x="296185" y="150999"/>
                  </a:lnTo>
                  <a:lnTo>
                    <a:pt x="296185" y="140739"/>
                  </a:lnTo>
                  <a:close/>
                </a:path>
                <a:path w="326389" h="158115">
                  <a:moveTo>
                    <a:pt x="309011" y="140739"/>
                  </a:moveTo>
                  <a:lnTo>
                    <a:pt x="301657" y="140739"/>
                  </a:lnTo>
                  <a:lnTo>
                    <a:pt x="301657" y="150999"/>
                  </a:lnTo>
                  <a:lnTo>
                    <a:pt x="309011" y="150999"/>
                  </a:lnTo>
                  <a:lnTo>
                    <a:pt x="309011" y="140739"/>
                  </a:lnTo>
                  <a:close/>
                </a:path>
                <a:path w="326389" h="158115">
                  <a:moveTo>
                    <a:pt x="221626" y="119192"/>
                  </a:moveTo>
                  <a:lnTo>
                    <a:pt x="217692" y="119192"/>
                  </a:lnTo>
                  <a:lnTo>
                    <a:pt x="217692" y="128084"/>
                  </a:lnTo>
                  <a:lnTo>
                    <a:pt x="221626" y="128084"/>
                  </a:lnTo>
                  <a:lnTo>
                    <a:pt x="221626" y="119192"/>
                  </a:lnTo>
                  <a:close/>
                </a:path>
                <a:path w="326389" h="158115">
                  <a:moveTo>
                    <a:pt x="296185" y="119192"/>
                  </a:moveTo>
                  <a:lnTo>
                    <a:pt x="221626" y="119192"/>
                  </a:lnTo>
                  <a:lnTo>
                    <a:pt x="221626" y="128084"/>
                  </a:lnTo>
                  <a:lnTo>
                    <a:pt x="296185" y="128084"/>
                  </a:lnTo>
                  <a:lnTo>
                    <a:pt x="296185" y="119192"/>
                  </a:lnTo>
                  <a:close/>
                </a:path>
                <a:path w="326389" h="158115">
                  <a:moveTo>
                    <a:pt x="309011" y="119192"/>
                  </a:moveTo>
                  <a:lnTo>
                    <a:pt x="301657" y="119192"/>
                  </a:lnTo>
                  <a:lnTo>
                    <a:pt x="301657" y="128084"/>
                  </a:lnTo>
                  <a:lnTo>
                    <a:pt x="309011" y="128084"/>
                  </a:lnTo>
                  <a:lnTo>
                    <a:pt x="309011" y="119192"/>
                  </a:lnTo>
                  <a:close/>
                </a:path>
                <a:path w="326389" h="158115">
                  <a:moveTo>
                    <a:pt x="248635" y="17914"/>
                  </a:moveTo>
                  <a:lnTo>
                    <a:pt x="234259" y="18600"/>
                  </a:lnTo>
                  <a:lnTo>
                    <a:pt x="227058" y="41194"/>
                  </a:lnTo>
                  <a:lnTo>
                    <a:pt x="213524" y="67569"/>
                  </a:lnTo>
                  <a:lnTo>
                    <a:pt x="194892" y="90770"/>
                  </a:lnTo>
                  <a:lnTo>
                    <a:pt x="170665" y="109273"/>
                  </a:lnTo>
                  <a:lnTo>
                    <a:pt x="173230" y="111668"/>
                  </a:lnTo>
                  <a:lnTo>
                    <a:pt x="176993" y="116456"/>
                  </a:lnTo>
                  <a:lnTo>
                    <a:pt x="178703" y="119192"/>
                  </a:lnTo>
                  <a:lnTo>
                    <a:pt x="204287" y="99278"/>
                  </a:lnTo>
                  <a:lnTo>
                    <a:pt x="209313" y="92997"/>
                  </a:lnTo>
                  <a:lnTo>
                    <a:pt x="209313" y="76098"/>
                  </a:lnTo>
                  <a:lnTo>
                    <a:pt x="222835" y="76098"/>
                  </a:lnTo>
                  <a:lnTo>
                    <a:pt x="224084" y="74538"/>
                  </a:lnTo>
                  <a:lnTo>
                    <a:pt x="238847" y="46303"/>
                  </a:lnTo>
                  <a:lnTo>
                    <a:pt x="248635" y="17914"/>
                  </a:lnTo>
                  <a:close/>
                </a:path>
                <a:path w="326389" h="158115">
                  <a:moveTo>
                    <a:pt x="221626" y="97987"/>
                  </a:moveTo>
                  <a:lnTo>
                    <a:pt x="217692" y="97987"/>
                  </a:lnTo>
                  <a:lnTo>
                    <a:pt x="217692" y="107050"/>
                  </a:lnTo>
                  <a:lnTo>
                    <a:pt x="221626" y="107050"/>
                  </a:lnTo>
                  <a:lnTo>
                    <a:pt x="221626" y="97987"/>
                  </a:lnTo>
                  <a:close/>
                </a:path>
                <a:path w="326389" h="158115">
                  <a:moveTo>
                    <a:pt x="296185" y="97987"/>
                  </a:moveTo>
                  <a:lnTo>
                    <a:pt x="221626" y="97987"/>
                  </a:lnTo>
                  <a:lnTo>
                    <a:pt x="221626" y="107050"/>
                  </a:lnTo>
                  <a:lnTo>
                    <a:pt x="296185" y="107050"/>
                  </a:lnTo>
                  <a:lnTo>
                    <a:pt x="296185" y="97987"/>
                  </a:lnTo>
                  <a:close/>
                </a:path>
                <a:path w="326389" h="158115">
                  <a:moveTo>
                    <a:pt x="309011" y="97987"/>
                  </a:moveTo>
                  <a:lnTo>
                    <a:pt x="301657" y="97987"/>
                  </a:lnTo>
                  <a:lnTo>
                    <a:pt x="301657" y="107050"/>
                  </a:lnTo>
                  <a:lnTo>
                    <a:pt x="309011" y="107050"/>
                  </a:lnTo>
                  <a:lnTo>
                    <a:pt x="309011" y="97987"/>
                  </a:lnTo>
                  <a:close/>
                </a:path>
                <a:path w="326389" h="158115">
                  <a:moveTo>
                    <a:pt x="222835" y="76098"/>
                  </a:moveTo>
                  <a:lnTo>
                    <a:pt x="209313" y="76098"/>
                  </a:lnTo>
                  <a:lnTo>
                    <a:pt x="209313" y="92997"/>
                  </a:lnTo>
                  <a:lnTo>
                    <a:pt x="222835" y="76098"/>
                  </a:lnTo>
                  <a:close/>
                </a:path>
                <a:path w="326389" h="158115">
                  <a:moveTo>
                    <a:pt x="220730" y="53525"/>
                  </a:moveTo>
                  <a:lnTo>
                    <a:pt x="174940" y="53525"/>
                  </a:lnTo>
                  <a:lnTo>
                    <a:pt x="174940" y="64127"/>
                  </a:lnTo>
                  <a:lnTo>
                    <a:pt x="215290" y="64127"/>
                  </a:lnTo>
                  <a:lnTo>
                    <a:pt x="220730" y="53525"/>
                  </a:lnTo>
                  <a:close/>
                </a:path>
                <a:path w="326389" h="158115">
                  <a:moveTo>
                    <a:pt x="325940" y="53525"/>
                  </a:moveTo>
                  <a:lnTo>
                    <a:pt x="235070" y="53525"/>
                  </a:lnTo>
                  <a:lnTo>
                    <a:pt x="229527" y="64127"/>
                  </a:lnTo>
                  <a:lnTo>
                    <a:pt x="325940" y="64127"/>
                  </a:lnTo>
                  <a:lnTo>
                    <a:pt x="325940" y="53525"/>
                  </a:lnTo>
                  <a:close/>
                </a:path>
                <a:path w="326389" h="158115">
                  <a:moveTo>
                    <a:pt x="230431" y="30610"/>
                  </a:moveTo>
                  <a:lnTo>
                    <a:pt x="187424" y="30610"/>
                  </a:lnTo>
                  <a:lnTo>
                    <a:pt x="187424" y="40870"/>
                  </a:lnTo>
                  <a:lnTo>
                    <a:pt x="227161" y="40870"/>
                  </a:lnTo>
                  <a:lnTo>
                    <a:pt x="230431" y="30610"/>
                  </a:lnTo>
                  <a:close/>
                </a:path>
                <a:path w="326389" h="158115">
                  <a:moveTo>
                    <a:pt x="316022" y="30610"/>
                  </a:moveTo>
                  <a:lnTo>
                    <a:pt x="244258" y="30610"/>
                  </a:lnTo>
                  <a:lnTo>
                    <a:pt x="240720" y="40870"/>
                  </a:lnTo>
                  <a:lnTo>
                    <a:pt x="316022" y="40870"/>
                  </a:lnTo>
                  <a:lnTo>
                    <a:pt x="316022" y="30610"/>
                  </a:lnTo>
                  <a:close/>
                </a:path>
                <a:path w="326389" h="158115">
                  <a:moveTo>
                    <a:pt x="306103" y="1368"/>
                  </a:moveTo>
                  <a:lnTo>
                    <a:pt x="281582" y="5009"/>
                  </a:lnTo>
                  <a:lnTo>
                    <a:pt x="251018" y="7545"/>
                  </a:lnTo>
                  <a:lnTo>
                    <a:pt x="217727" y="9087"/>
                  </a:lnTo>
                  <a:lnTo>
                    <a:pt x="185030" y="9747"/>
                  </a:lnTo>
                  <a:lnTo>
                    <a:pt x="186227" y="12483"/>
                  </a:lnTo>
                  <a:lnTo>
                    <a:pt x="187424" y="16929"/>
                  </a:lnTo>
                  <a:lnTo>
                    <a:pt x="187766" y="19836"/>
                  </a:lnTo>
                  <a:lnTo>
                    <a:pt x="220885" y="19238"/>
                  </a:lnTo>
                  <a:lnTo>
                    <a:pt x="234259" y="18600"/>
                  </a:lnTo>
                  <a:lnTo>
                    <a:pt x="235990" y="13167"/>
                  </a:lnTo>
                  <a:lnTo>
                    <a:pt x="298248" y="13167"/>
                  </a:lnTo>
                  <a:lnTo>
                    <a:pt x="314312" y="10773"/>
                  </a:lnTo>
                  <a:lnTo>
                    <a:pt x="306103" y="1368"/>
                  </a:lnTo>
                  <a:close/>
                </a:path>
                <a:path w="326389" h="158115">
                  <a:moveTo>
                    <a:pt x="235990" y="13167"/>
                  </a:moveTo>
                  <a:lnTo>
                    <a:pt x="234259" y="18600"/>
                  </a:lnTo>
                  <a:lnTo>
                    <a:pt x="248635" y="17914"/>
                  </a:lnTo>
                  <a:lnTo>
                    <a:pt x="249329" y="15903"/>
                  </a:lnTo>
                  <a:lnTo>
                    <a:pt x="235990" y="13167"/>
                  </a:lnTo>
                  <a:close/>
                </a:path>
                <a:path w="326389" h="158115">
                  <a:moveTo>
                    <a:pt x="298248" y="13167"/>
                  </a:moveTo>
                  <a:lnTo>
                    <a:pt x="235990" y="13167"/>
                  </a:lnTo>
                  <a:lnTo>
                    <a:pt x="249329" y="15903"/>
                  </a:lnTo>
                  <a:lnTo>
                    <a:pt x="248635" y="17914"/>
                  </a:lnTo>
                  <a:lnTo>
                    <a:pt x="254951" y="17613"/>
                  </a:lnTo>
                  <a:lnTo>
                    <a:pt x="287060" y="14834"/>
                  </a:lnTo>
                  <a:lnTo>
                    <a:pt x="298248" y="13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14"/>
            <p:cNvSpPr/>
            <p:nvPr/>
          </p:nvSpPr>
          <p:spPr>
            <a:xfrm>
              <a:off x="2661525" y="2347121"/>
              <a:ext cx="200633" cy="95503"/>
            </a:xfrm>
            <a:custGeom>
              <a:avLst/>
              <a:gdLst/>
              <a:ahLst/>
              <a:cxnLst/>
              <a:rect l="l" t="t" r="r" b="b"/>
              <a:pathLst>
                <a:path w="330835" h="157480">
                  <a:moveTo>
                    <a:pt x="112865" y="143817"/>
                  </a:moveTo>
                  <a:lnTo>
                    <a:pt x="114575" y="147408"/>
                  </a:lnTo>
                  <a:lnTo>
                    <a:pt x="116285" y="153222"/>
                  </a:lnTo>
                  <a:lnTo>
                    <a:pt x="116798" y="156643"/>
                  </a:lnTo>
                  <a:lnTo>
                    <a:pt x="125410" y="156530"/>
                  </a:lnTo>
                  <a:lnTo>
                    <a:pt x="149973" y="148263"/>
                  </a:lnTo>
                  <a:lnTo>
                    <a:pt x="149973" y="144159"/>
                  </a:lnTo>
                  <a:lnTo>
                    <a:pt x="122441" y="144159"/>
                  </a:lnTo>
                  <a:lnTo>
                    <a:pt x="112865" y="143817"/>
                  </a:lnTo>
                  <a:close/>
                </a:path>
                <a:path w="330835" h="157480">
                  <a:moveTo>
                    <a:pt x="149973" y="2736"/>
                  </a:moveTo>
                  <a:lnTo>
                    <a:pt x="138003" y="2736"/>
                  </a:lnTo>
                  <a:lnTo>
                    <a:pt x="138003" y="142962"/>
                  </a:lnTo>
                  <a:lnTo>
                    <a:pt x="137319" y="143817"/>
                  </a:lnTo>
                  <a:lnTo>
                    <a:pt x="134754" y="143817"/>
                  </a:lnTo>
                  <a:lnTo>
                    <a:pt x="131675" y="143988"/>
                  </a:lnTo>
                  <a:lnTo>
                    <a:pt x="122441" y="144159"/>
                  </a:lnTo>
                  <a:lnTo>
                    <a:pt x="149973" y="144159"/>
                  </a:lnTo>
                  <a:lnTo>
                    <a:pt x="149973" y="2736"/>
                  </a:lnTo>
                  <a:close/>
                </a:path>
                <a:path w="330835" h="157480">
                  <a:moveTo>
                    <a:pt x="118166" y="20178"/>
                  </a:moveTo>
                  <a:lnTo>
                    <a:pt x="106708" y="20178"/>
                  </a:lnTo>
                  <a:lnTo>
                    <a:pt x="106708" y="114917"/>
                  </a:lnTo>
                  <a:lnTo>
                    <a:pt x="118166" y="114917"/>
                  </a:lnTo>
                  <a:lnTo>
                    <a:pt x="118166" y="20178"/>
                  </a:lnTo>
                  <a:close/>
                </a:path>
                <a:path w="330835" h="157480">
                  <a:moveTo>
                    <a:pt x="80715" y="8037"/>
                  </a:moveTo>
                  <a:lnTo>
                    <a:pt x="10944" y="8037"/>
                  </a:lnTo>
                  <a:lnTo>
                    <a:pt x="10944" y="156985"/>
                  </a:lnTo>
                  <a:lnTo>
                    <a:pt x="21888" y="156985"/>
                  </a:lnTo>
                  <a:lnTo>
                    <a:pt x="21888" y="19494"/>
                  </a:lnTo>
                  <a:lnTo>
                    <a:pt x="35056" y="19494"/>
                  </a:lnTo>
                  <a:lnTo>
                    <a:pt x="35056" y="12825"/>
                  </a:lnTo>
                  <a:lnTo>
                    <a:pt x="80715" y="12825"/>
                  </a:lnTo>
                  <a:lnTo>
                    <a:pt x="80715" y="8037"/>
                  </a:lnTo>
                  <a:close/>
                </a:path>
                <a:path w="330835" h="157480">
                  <a:moveTo>
                    <a:pt x="86871" y="8037"/>
                  </a:moveTo>
                  <a:lnTo>
                    <a:pt x="80715" y="8037"/>
                  </a:lnTo>
                  <a:lnTo>
                    <a:pt x="80715" y="144843"/>
                  </a:lnTo>
                  <a:lnTo>
                    <a:pt x="80202" y="145356"/>
                  </a:lnTo>
                  <a:lnTo>
                    <a:pt x="78492" y="145356"/>
                  </a:lnTo>
                  <a:lnTo>
                    <a:pt x="77124" y="145527"/>
                  </a:lnTo>
                  <a:lnTo>
                    <a:pt x="67472" y="145527"/>
                  </a:lnTo>
                  <a:lnTo>
                    <a:pt x="69087" y="148434"/>
                  </a:lnTo>
                  <a:lnTo>
                    <a:pt x="70797" y="153735"/>
                  </a:lnTo>
                  <a:lnTo>
                    <a:pt x="71310" y="156643"/>
                  </a:lnTo>
                  <a:lnTo>
                    <a:pt x="79005" y="156643"/>
                  </a:lnTo>
                  <a:lnTo>
                    <a:pt x="83964" y="156301"/>
                  </a:lnTo>
                  <a:lnTo>
                    <a:pt x="87384" y="154419"/>
                  </a:lnTo>
                  <a:lnTo>
                    <a:pt x="90976" y="152196"/>
                  </a:lnTo>
                  <a:lnTo>
                    <a:pt x="92002" y="148776"/>
                  </a:lnTo>
                  <a:lnTo>
                    <a:pt x="92002" y="145527"/>
                  </a:lnTo>
                  <a:lnTo>
                    <a:pt x="72507" y="145527"/>
                  </a:lnTo>
                  <a:lnTo>
                    <a:pt x="67377" y="145356"/>
                  </a:lnTo>
                  <a:lnTo>
                    <a:pt x="92002" y="145356"/>
                  </a:lnTo>
                  <a:lnTo>
                    <a:pt x="92002" y="19494"/>
                  </a:lnTo>
                  <a:lnTo>
                    <a:pt x="86871" y="19494"/>
                  </a:lnTo>
                  <a:lnTo>
                    <a:pt x="86871" y="8037"/>
                  </a:lnTo>
                  <a:close/>
                </a:path>
                <a:path w="330835" h="157480">
                  <a:moveTo>
                    <a:pt x="44120" y="12825"/>
                  </a:moveTo>
                  <a:lnTo>
                    <a:pt x="35056" y="12825"/>
                  </a:lnTo>
                  <a:lnTo>
                    <a:pt x="35056" y="151512"/>
                  </a:lnTo>
                  <a:lnTo>
                    <a:pt x="44120" y="151512"/>
                  </a:lnTo>
                  <a:lnTo>
                    <a:pt x="44120" y="12825"/>
                  </a:lnTo>
                  <a:close/>
                </a:path>
                <a:path w="330835" h="157480">
                  <a:moveTo>
                    <a:pt x="66693" y="12825"/>
                  </a:moveTo>
                  <a:lnTo>
                    <a:pt x="57629" y="12825"/>
                  </a:lnTo>
                  <a:lnTo>
                    <a:pt x="57629" y="150657"/>
                  </a:lnTo>
                  <a:lnTo>
                    <a:pt x="66693" y="150657"/>
                  </a:lnTo>
                  <a:lnTo>
                    <a:pt x="66693" y="12825"/>
                  </a:lnTo>
                  <a:close/>
                </a:path>
                <a:path w="330835" h="157480">
                  <a:moveTo>
                    <a:pt x="10944" y="68403"/>
                  </a:moveTo>
                  <a:lnTo>
                    <a:pt x="0" y="68403"/>
                  </a:lnTo>
                  <a:lnTo>
                    <a:pt x="0" y="80373"/>
                  </a:lnTo>
                  <a:lnTo>
                    <a:pt x="10944" y="80373"/>
                  </a:lnTo>
                  <a:lnTo>
                    <a:pt x="10944" y="68403"/>
                  </a:lnTo>
                  <a:close/>
                </a:path>
                <a:path w="330835" h="157480">
                  <a:moveTo>
                    <a:pt x="35056" y="68403"/>
                  </a:moveTo>
                  <a:lnTo>
                    <a:pt x="21888" y="68403"/>
                  </a:lnTo>
                  <a:lnTo>
                    <a:pt x="21888" y="80373"/>
                  </a:lnTo>
                  <a:lnTo>
                    <a:pt x="35056" y="80373"/>
                  </a:lnTo>
                  <a:lnTo>
                    <a:pt x="35056" y="68403"/>
                  </a:lnTo>
                  <a:close/>
                </a:path>
                <a:path w="330835" h="157480">
                  <a:moveTo>
                    <a:pt x="57629" y="68403"/>
                  </a:moveTo>
                  <a:lnTo>
                    <a:pt x="44120" y="68403"/>
                  </a:lnTo>
                  <a:lnTo>
                    <a:pt x="44120" y="80373"/>
                  </a:lnTo>
                  <a:lnTo>
                    <a:pt x="57629" y="80373"/>
                  </a:lnTo>
                  <a:lnTo>
                    <a:pt x="57629" y="68403"/>
                  </a:lnTo>
                  <a:close/>
                </a:path>
                <a:path w="330835" h="157480">
                  <a:moveTo>
                    <a:pt x="80715" y="68403"/>
                  </a:moveTo>
                  <a:lnTo>
                    <a:pt x="66693" y="68403"/>
                  </a:lnTo>
                  <a:lnTo>
                    <a:pt x="66693" y="80373"/>
                  </a:lnTo>
                  <a:lnTo>
                    <a:pt x="80715" y="80373"/>
                  </a:lnTo>
                  <a:lnTo>
                    <a:pt x="80715" y="68403"/>
                  </a:lnTo>
                  <a:close/>
                </a:path>
                <a:path w="330835" h="157480">
                  <a:moveTo>
                    <a:pt x="102604" y="68403"/>
                  </a:moveTo>
                  <a:lnTo>
                    <a:pt x="92002" y="68403"/>
                  </a:lnTo>
                  <a:lnTo>
                    <a:pt x="92002" y="80373"/>
                  </a:lnTo>
                  <a:lnTo>
                    <a:pt x="102604" y="80373"/>
                  </a:lnTo>
                  <a:lnTo>
                    <a:pt x="102604" y="68403"/>
                  </a:lnTo>
                  <a:close/>
                </a:path>
                <a:path w="330835" h="157480">
                  <a:moveTo>
                    <a:pt x="57629" y="12825"/>
                  </a:moveTo>
                  <a:lnTo>
                    <a:pt x="44120" y="12825"/>
                  </a:lnTo>
                  <a:lnTo>
                    <a:pt x="44120" y="19494"/>
                  </a:lnTo>
                  <a:lnTo>
                    <a:pt x="57629" y="19494"/>
                  </a:lnTo>
                  <a:lnTo>
                    <a:pt x="57629" y="12825"/>
                  </a:lnTo>
                  <a:close/>
                </a:path>
                <a:path w="330835" h="157480">
                  <a:moveTo>
                    <a:pt x="80715" y="12825"/>
                  </a:moveTo>
                  <a:lnTo>
                    <a:pt x="66693" y="12825"/>
                  </a:lnTo>
                  <a:lnTo>
                    <a:pt x="66693" y="19494"/>
                  </a:lnTo>
                  <a:lnTo>
                    <a:pt x="80715" y="19494"/>
                  </a:lnTo>
                  <a:lnTo>
                    <a:pt x="80715" y="12825"/>
                  </a:lnTo>
                  <a:close/>
                </a:path>
                <a:path w="330835" h="157480">
                  <a:moveTo>
                    <a:pt x="92002" y="8037"/>
                  </a:moveTo>
                  <a:lnTo>
                    <a:pt x="86871" y="8037"/>
                  </a:lnTo>
                  <a:lnTo>
                    <a:pt x="86871" y="19494"/>
                  </a:lnTo>
                  <a:lnTo>
                    <a:pt x="92002" y="19494"/>
                  </a:lnTo>
                  <a:lnTo>
                    <a:pt x="92002" y="8037"/>
                  </a:lnTo>
                  <a:close/>
                </a:path>
                <a:path w="330835" h="157480">
                  <a:moveTo>
                    <a:pt x="214443" y="7011"/>
                  </a:moveTo>
                  <a:lnTo>
                    <a:pt x="178019" y="7011"/>
                  </a:lnTo>
                  <a:lnTo>
                    <a:pt x="178019" y="156985"/>
                  </a:lnTo>
                  <a:lnTo>
                    <a:pt x="189647" y="156985"/>
                  </a:lnTo>
                  <a:lnTo>
                    <a:pt x="189647" y="18639"/>
                  </a:lnTo>
                  <a:lnTo>
                    <a:pt x="211910" y="18639"/>
                  </a:lnTo>
                  <a:lnTo>
                    <a:pt x="214443" y="10431"/>
                  </a:lnTo>
                  <a:lnTo>
                    <a:pt x="214443" y="7011"/>
                  </a:lnTo>
                  <a:close/>
                </a:path>
                <a:path w="330835" h="157480">
                  <a:moveTo>
                    <a:pt x="248474" y="144843"/>
                  </a:moveTo>
                  <a:lnTo>
                    <a:pt x="250355" y="148263"/>
                  </a:lnTo>
                  <a:lnTo>
                    <a:pt x="252236" y="153564"/>
                  </a:lnTo>
                  <a:lnTo>
                    <a:pt x="252749" y="156985"/>
                  </a:lnTo>
                  <a:lnTo>
                    <a:pt x="263693" y="156985"/>
                  </a:lnTo>
                  <a:lnTo>
                    <a:pt x="270705" y="156643"/>
                  </a:lnTo>
                  <a:lnTo>
                    <a:pt x="274980" y="154591"/>
                  </a:lnTo>
                  <a:lnTo>
                    <a:pt x="279597" y="152709"/>
                  </a:lnTo>
                  <a:lnTo>
                    <a:pt x="280965" y="149118"/>
                  </a:lnTo>
                  <a:lnTo>
                    <a:pt x="280965" y="145185"/>
                  </a:lnTo>
                  <a:lnTo>
                    <a:pt x="256511" y="145185"/>
                  </a:lnTo>
                  <a:lnTo>
                    <a:pt x="248474" y="144843"/>
                  </a:lnTo>
                  <a:close/>
                </a:path>
                <a:path w="330835" h="157480">
                  <a:moveTo>
                    <a:pt x="241975" y="102091"/>
                  </a:moveTo>
                  <a:lnTo>
                    <a:pt x="237650" y="112352"/>
                  </a:lnTo>
                  <a:lnTo>
                    <a:pt x="232249" y="122099"/>
                  </a:lnTo>
                  <a:lnTo>
                    <a:pt x="225984" y="130949"/>
                  </a:lnTo>
                  <a:lnTo>
                    <a:pt x="219060" y="138516"/>
                  </a:lnTo>
                  <a:lnTo>
                    <a:pt x="221797" y="140397"/>
                  </a:lnTo>
                  <a:lnTo>
                    <a:pt x="226243" y="144159"/>
                  </a:lnTo>
                  <a:lnTo>
                    <a:pt x="228295" y="146211"/>
                  </a:lnTo>
                  <a:lnTo>
                    <a:pt x="235515" y="137703"/>
                  </a:lnTo>
                  <a:lnTo>
                    <a:pt x="242317" y="127657"/>
                  </a:lnTo>
                  <a:lnTo>
                    <a:pt x="248351" y="116584"/>
                  </a:lnTo>
                  <a:lnTo>
                    <a:pt x="253262" y="104998"/>
                  </a:lnTo>
                  <a:lnTo>
                    <a:pt x="241975" y="102091"/>
                  </a:lnTo>
                  <a:close/>
                </a:path>
                <a:path w="330835" h="157480">
                  <a:moveTo>
                    <a:pt x="280965" y="54893"/>
                  </a:moveTo>
                  <a:lnTo>
                    <a:pt x="268653" y="54893"/>
                  </a:lnTo>
                  <a:lnTo>
                    <a:pt x="268653" y="144330"/>
                  </a:lnTo>
                  <a:lnTo>
                    <a:pt x="268140" y="145014"/>
                  </a:lnTo>
                  <a:lnTo>
                    <a:pt x="263693" y="145014"/>
                  </a:lnTo>
                  <a:lnTo>
                    <a:pt x="256511" y="145185"/>
                  </a:lnTo>
                  <a:lnTo>
                    <a:pt x="280965" y="145185"/>
                  </a:lnTo>
                  <a:lnTo>
                    <a:pt x="280965" y="54893"/>
                  </a:lnTo>
                  <a:close/>
                </a:path>
                <a:path w="330835" h="157480">
                  <a:moveTo>
                    <a:pt x="303367" y="101920"/>
                  </a:moveTo>
                  <a:lnTo>
                    <a:pt x="293620" y="106537"/>
                  </a:lnTo>
                  <a:lnTo>
                    <a:pt x="300730" y="116798"/>
                  </a:lnTo>
                  <a:lnTo>
                    <a:pt x="306958" y="126631"/>
                  </a:lnTo>
                  <a:lnTo>
                    <a:pt x="312618" y="136597"/>
                  </a:lnTo>
                  <a:lnTo>
                    <a:pt x="316706" y="145185"/>
                  </a:lnTo>
                  <a:lnTo>
                    <a:pt x="327308" y="139713"/>
                  </a:lnTo>
                  <a:lnTo>
                    <a:pt x="323063" y="131186"/>
                  </a:lnTo>
                  <a:lnTo>
                    <a:pt x="317198" y="121394"/>
                  </a:lnTo>
                  <a:lnTo>
                    <a:pt x="310403" y="111312"/>
                  </a:lnTo>
                  <a:lnTo>
                    <a:pt x="303367" y="101920"/>
                  </a:lnTo>
                  <a:close/>
                </a:path>
                <a:path w="330835" h="157480">
                  <a:moveTo>
                    <a:pt x="194948" y="105340"/>
                  </a:moveTo>
                  <a:lnTo>
                    <a:pt x="196829" y="108589"/>
                  </a:lnTo>
                  <a:lnTo>
                    <a:pt x="197820" y="113378"/>
                  </a:lnTo>
                  <a:lnTo>
                    <a:pt x="197931" y="114917"/>
                  </a:lnTo>
                  <a:lnTo>
                    <a:pt x="198026" y="116627"/>
                  </a:lnTo>
                  <a:lnTo>
                    <a:pt x="201960" y="116798"/>
                  </a:lnTo>
                  <a:lnTo>
                    <a:pt x="206235" y="116798"/>
                  </a:lnTo>
                  <a:lnTo>
                    <a:pt x="209655" y="116456"/>
                  </a:lnTo>
                  <a:lnTo>
                    <a:pt x="224411" y="105853"/>
                  </a:lnTo>
                  <a:lnTo>
                    <a:pt x="202131" y="105853"/>
                  </a:lnTo>
                  <a:lnTo>
                    <a:pt x="198882" y="105682"/>
                  </a:lnTo>
                  <a:lnTo>
                    <a:pt x="194948" y="105340"/>
                  </a:lnTo>
                  <a:close/>
                </a:path>
                <a:path w="330835" h="157480">
                  <a:moveTo>
                    <a:pt x="218376" y="7011"/>
                  </a:moveTo>
                  <a:lnTo>
                    <a:pt x="214443" y="7011"/>
                  </a:lnTo>
                  <a:lnTo>
                    <a:pt x="214443" y="10431"/>
                  </a:lnTo>
                  <a:lnTo>
                    <a:pt x="211282" y="20675"/>
                  </a:lnTo>
                  <a:lnTo>
                    <a:pt x="207368" y="32876"/>
                  </a:lnTo>
                  <a:lnTo>
                    <a:pt x="202931" y="45894"/>
                  </a:lnTo>
                  <a:lnTo>
                    <a:pt x="198368" y="58142"/>
                  </a:lnTo>
                  <a:lnTo>
                    <a:pt x="205968" y="67815"/>
                  </a:lnTo>
                  <a:lnTo>
                    <a:pt x="210681" y="76782"/>
                  </a:lnTo>
                  <a:lnTo>
                    <a:pt x="213086" y="84980"/>
                  </a:lnTo>
                  <a:lnTo>
                    <a:pt x="213759" y="92344"/>
                  </a:lnTo>
                  <a:lnTo>
                    <a:pt x="213759" y="97474"/>
                  </a:lnTo>
                  <a:lnTo>
                    <a:pt x="212904" y="102091"/>
                  </a:lnTo>
                  <a:lnTo>
                    <a:pt x="210168" y="103972"/>
                  </a:lnTo>
                  <a:lnTo>
                    <a:pt x="208800" y="104998"/>
                  </a:lnTo>
                  <a:lnTo>
                    <a:pt x="206919" y="105511"/>
                  </a:lnTo>
                  <a:lnTo>
                    <a:pt x="204867" y="105511"/>
                  </a:lnTo>
                  <a:lnTo>
                    <a:pt x="202131" y="105853"/>
                  </a:lnTo>
                  <a:lnTo>
                    <a:pt x="224411" y="105853"/>
                  </a:lnTo>
                  <a:lnTo>
                    <a:pt x="225217" y="102775"/>
                  </a:lnTo>
                  <a:lnTo>
                    <a:pt x="209826" y="56774"/>
                  </a:lnTo>
                  <a:lnTo>
                    <a:pt x="214296" y="45781"/>
                  </a:lnTo>
                  <a:lnTo>
                    <a:pt x="218697" y="34244"/>
                  </a:lnTo>
                  <a:lnTo>
                    <a:pt x="222980" y="22530"/>
                  </a:lnTo>
                  <a:lnTo>
                    <a:pt x="224367" y="18639"/>
                  </a:lnTo>
                  <a:lnTo>
                    <a:pt x="218376" y="18639"/>
                  </a:lnTo>
                  <a:lnTo>
                    <a:pt x="218376" y="7011"/>
                  </a:lnTo>
                  <a:close/>
                </a:path>
                <a:path w="330835" h="157480">
                  <a:moveTo>
                    <a:pt x="268653" y="81741"/>
                  </a:moveTo>
                  <a:lnTo>
                    <a:pt x="230860" y="81741"/>
                  </a:lnTo>
                  <a:lnTo>
                    <a:pt x="230860" y="92857"/>
                  </a:lnTo>
                  <a:lnTo>
                    <a:pt x="268653" y="92857"/>
                  </a:lnTo>
                  <a:lnTo>
                    <a:pt x="268653" y="81741"/>
                  </a:lnTo>
                  <a:close/>
                </a:path>
                <a:path w="330835" h="157480">
                  <a:moveTo>
                    <a:pt x="322007" y="81741"/>
                  </a:moveTo>
                  <a:lnTo>
                    <a:pt x="280965" y="81741"/>
                  </a:lnTo>
                  <a:lnTo>
                    <a:pt x="280965" y="92857"/>
                  </a:lnTo>
                  <a:lnTo>
                    <a:pt x="322007" y="92857"/>
                  </a:lnTo>
                  <a:lnTo>
                    <a:pt x="322007" y="81741"/>
                  </a:lnTo>
                  <a:close/>
                </a:path>
                <a:path w="330835" h="157480">
                  <a:moveTo>
                    <a:pt x="308498" y="49592"/>
                  </a:moveTo>
                  <a:lnTo>
                    <a:pt x="242318" y="49592"/>
                  </a:lnTo>
                  <a:lnTo>
                    <a:pt x="242318" y="60365"/>
                  </a:lnTo>
                  <a:lnTo>
                    <a:pt x="268653" y="60365"/>
                  </a:lnTo>
                  <a:lnTo>
                    <a:pt x="268653" y="54893"/>
                  </a:lnTo>
                  <a:lnTo>
                    <a:pt x="308498" y="54893"/>
                  </a:lnTo>
                  <a:lnTo>
                    <a:pt x="308498" y="49592"/>
                  </a:lnTo>
                  <a:close/>
                </a:path>
                <a:path w="330835" h="157480">
                  <a:moveTo>
                    <a:pt x="308498" y="54893"/>
                  </a:moveTo>
                  <a:lnTo>
                    <a:pt x="280965" y="54893"/>
                  </a:lnTo>
                  <a:lnTo>
                    <a:pt x="280965" y="60365"/>
                  </a:lnTo>
                  <a:lnTo>
                    <a:pt x="308498" y="60365"/>
                  </a:lnTo>
                  <a:lnTo>
                    <a:pt x="308498" y="54893"/>
                  </a:lnTo>
                  <a:close/>
                </a:path>
                <a:path w="330835" h="157480">
                  <a:moveTo>
                    <a:pt x="279939" y="0"/>
                  </a:moveTo>
                  <a:lnTo>
                    <a:pt x="268311" y="0"/>
                  </a:lnTo>
                  <a:lnTo>
                    <a:pt x="259672" y="13389"/>
                  </a:lnTo>
                  <a:lnTo>
                    <a:pt x="248196" y="26698"/>
                  </a:lnTo>
                  <a:lnTo>
                    <a:pt x="234764" y="38885"/>
                  </a:lnTo>
                  <a:lnTo>
                    <a:pt x="220257" y="48908"/>
                  </a:lnTo>
                  <a:lnTo>
                    <a:pt x="222481" y="51473"/>
                  </a:lnTo>
                  <a:lnTo>
                    <a:pt x="225559" y="56090"/>
                  </a:lnTo>
                  <a:lnTo>
                    <a:pt x="226927" y="58997"/>
                  </a:lnTo>
                  <a:lnTo>
                    <a:pt x="241211" y="48806"/>
                  </a:lnTo>
                  <a:lnTo>
                    <a:pt x="254374" y="36852"/>
                  </a:lnTo>
                  <a:lnTo>
                    <a:pt x="265740" y="24128"/>
                  </a:lnTo>
                  <a:lnTo>
                    <a:pt x="274638" y="11628"/>
                  </a:lnTo>
                  <a:lnTo>
                    <a:pt x="288705" y="11628"/>
                  </a:lnTo>
                  <a:lnTo>
                    <a:pt x="279939" y="0"/>
                  </a:lnTo>
                  <a:close/>
                </a:path>
                <a:path w="330835" h="157480">
                  <a:moveTo>
                    <a:pt x="288705" y="11628"/>
                  </a:moveTo>
                  <a:lnTo>
                    <a:pt x="274638" y="11628"/>
                  </a:lnTo>
                  <a:lnTo>
                    <a:pt x="284417" y="24430"/>
                  </a:lnTo>
                  <a:lnTo>
                    <a:pt x="296441" y="37087"/>
                  </a:lnTo>
                  <a:lnTo>
                    <a:pt x="309748" y="48686"/>
                  </a:lnTo>
                  <a:lnTo>
                    <a:pt x="323375" y="58313"/>
                  </a:lnTo>
                  <a:lnTo>
                    <a:pt x="325085" y="54893"/>
                  </a:lnTo>
                  <a:lnTo>
                    <a:pt x="327992" y="50276"/>
                  </a:lnTo>
                  <a:lnTo>
                    <a:pt x="330558" y="47540"/>
                  </a:lnTo>
                  <a:lnTo>
                    <a:pt x="316660" y="38572"/>
                  </a:lnTo>
                  <a:lnTo>
                    <a:pt x="303004" y="27104"/>
                  </a:lnTo>
                  <a:lnTo>
                    <a:pt x="290470" y="13969"/>
                  </a:lnTo>
                  <a:lnTo>
                    <a:pt x="288705" y="11628"/>
                  </a:lnTo>
                  <a:close/>
                </a:path>
                <a:path w="330835" h="157480">
                  <a:moveTo>
                    <a:pt x="218718" y="6498"/>
                  </a:moveTo>
                  <a:lnTo>
                    <a:pt x="216666" y="7011"/>
                  </a:lnTo>
                  <a:lnTo>
                    <a:pt x="218376" y="7011"/>
                  </a:lnTo>
                  <a:lnTo>
                    <a:pt x="218376" y="18639"/>
                  </a:lnTo>
                  <a:lnTo>
                    <a:pt x="224367" y="18639"/>
                  </a:lnTo>
                  <a:lnTo>
                    <a:pt x="226927" y="11457"/>
                  </a:lnTo>
                  <a:lnTo>
                    <a:pt x="218718" y="6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15"/>
            <p:cNvSpPr/>
            <p:nvPr/>
          </p:nvSpPr>
          <p:spPr>
            <a:xfrm>
              <a:off x="2929707" y="2583001"/>
              <a:ext cx="196397" cy="304993"/>
            </a:xfrm>
            <a:custGeom>
              <a:avLst/>
              <a:gdLst/>
              <a:ahLst/>
              <a:cxnLst/>
              <a:rect l="l" t="t" r="r" b="b"/>
              <a:pathLst>
                <a:path w="323850" h="502919">
                  <a:moveTo>
                    <a:pt x="323811" y="213766"/>
                  </a:moveTo>
                  <a:lnTo>
                    <a:pt x="160312" y="213766"/>
                  </a:lnTo>
                  <a:lnTo>
                    <a:pt x="160312" y="10693"/>
                  </a:lnTo>
                  <a:lnTo>
                    <a:pt x="163487" y="10693"/>
                  </a:lnTo>
                  <a:lnTo>
                    <a:pt x="163487" y="0"/>
                  </a:lnTo>
                  <a:lnTo>
                    <a:pt x="0" y="0"/>
                  </a:lnTo>
                  <a:lnTo>
                    <a:pt x="0" y="10693"/>
                  </a:lnTo>
                  <a:lnTo>
                    <a:pt x="149631" y="10693"/>
                  </a:lnTo>
                  <a:lnTo>
                    <a:pt x="149631" y="491655"/>
                  </a:lnTo>
                  <a:lnTo>
                    <a:pt x="0" y="491655"/>
                  </a:lnTo>
                  <a:lnTo>
                    <a:pt x="0" y="502335"/>
                  </a:lnTo>
                  <a:lnTo>
                    <a:pt x="163487" y="502335"/>
                  </a:lnTo>
                  <a:lnTo>
                    <a:pt x="163487" y="491655"/>
                  </a:lnTo>
                  <a:lnTo>
                    <a:pt x="160312" y="491655"/>
                  </a:lnTo>
                  <a:lnTo>
                    <a:pt x="160312" y="224459"/>
                  </a:lnTo>
                  <a:lnTo>
                    <a:pt x="323811" y="224459"/>
                  </a:lnTo>
                  <a:lnTo>
                    <a:pt x="323811" y="213766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16"/>
            <p:cNvSpPr/>
            <p:nvPr/>
          </p:nvSpPr>
          <p:spPr>
            <a:xfrm>
              <a:off x="2654628" y="2541260"/>
              <a:ext cx="197937" cy="95888"/>
            </a:xfrm>
            <a:custGeom>
              <a:avLst/>
              <a:gdLst/>
              <a:ahLst/>
              <a:cxnLst/>
              <a:rect l="l" t="t" r="r" b="b"/>
              <a:pathLst>
                <a:path w="326389" h="158114">
                  <a:moveTo>
                    <a:pt x="126887" y="74217"/>
                  </a:moveTo>
                  <a:lnTo>
                    <a:pt x="31807" y="74217"/>
                  </a:lnTo>
                  <a:lnTo>
                    <a:pt x="31807" y="129965"/>
                  </a:lnTo>
                  <a:lnTo>
                    <a:pt x="126887" y="129965"/>
                  </a:lnTo>
                  <a:lnTo>
                    <a:pt x="126887" y="120731"/>
                  </a:lnTo>
                  <a:lnTo>
                    <a:pt x="44462" y="120731"/>
                  </a:lnTo>
                  <a:lnTo>
                    <a:pt x="44462" y="106537"/>
                  </a:lnTo>
                  <a:lnTo>
                    <a:pt x="126887" y="106537"/>
                  </a:lnTo>
                  <a:lnTo>
                    <a:pt x="126887" y="97474"/>
                  </a:lnTo>
                  <a:lnTo>
                    <a:pt x="44462" y="97474"/>
                  </a:lnTo>
                  <a:lnTo>
                    <a:pt x="44462" y="83451"/>
                  </a:lnTo>
                  <a:lnTo>
                    <a:pt x="126887" y="83451"/>
                  </a:lnTo>
                  <a:lnTo>
                    <a:pt x="126887" y="74217"/>
                  </a:lnTo>
                  <a:close/>
                </a:path>
                <a:path w="326389" h="158114">
                  <a:moveTo>
                    <a:pt x="126887" y="106537"/>
                  </a:moveTo>
                  <a:lnTo>
                    <a:pt x="113720" y="106537"/>
                  </a:lnTo>
                  <a:lnTo>
                    <a:pt x="113720" y="120731"/>
                  </a:lnTo>
                  <a:lnTo>
                    <a:pt x="126887" y="120731"/>
                  </a:lnTo>
                  <a:lnTo>
                    <a:pt x="126887" y="106537"/>
                  </a:lnTo>
                  <a:close/>
                </a:path>
                <a:path w="326389" h="158114">
                  <a:moveTo>
                    <a:pt x="126887" y="83451"/>
                  </a:moveTo>
                  <a:lnTo>
                    <a:pt x="113720" y="83451"/>
                  </a:lnTo>
                  <a:lnTo>
                    <a:pt x="113720" y="97474"/>
                  </a:lnTo>
                  <a:lnTo>
                    <a:pt x="126887" y="97474"/>
                  </a:lnTo>
                  <a:lnTo>
                    <a:pt x="126887" y="83451"/>
                  </a:lnTo>
                  <a:close/>
                </a:path>
                <a:path w="326389" h="158114">
                  <a:moveTo>
                    <a:pt x="65153" y="25138"/>
                  </a:moveTo>
                  <a:lnTo>
                    <a:pt x="52665" y="39227"/>
                  </a:lnTo>
                  <a:lnTo>
                    <a:pt x="36681" y="52178"/>
                  </a:lnTo>
                  <a:lnTo>
                    <a:pt x="18645" y="63109"/>
                  </a:lnTo>
                  <a:lnTo>
                    <a:pt x="0" y="71139"/>
                  </a:lnTo>
                  <a:lnTo>
                    <a:pt x="2736" y="73704"/>
                  </a:lnTo>
                  <a:lnTo>
                    <a:pt x="6498" y="78321"/>
                  </a:lnTo>
                  <a:lnTo>
                    <a:pt x="8379" y="81399"/>
                  </a:lnTo>
                  <a:lnTo>
                    <a:pt x="27374" y="72194"/>
                  </a:lnTo>
                  <a:lnTo>
                    <a:pt x="45808" y="59959"/>
                  </a:lnTo>
                  <a:lnTo>
                    <a:pt x="62415" y="45447"/>
                  </a:lnTo>
                  <a:lnTo>
                    <a:pt x="72507" y="33471"/>
                  </a:lnTo>
                  <a:lnTo>
                    <a:pt x="72507" y="28056"/>
                  </a:lnTo>
                  <a:lnTo>
                    <a:pt x="65153" y="25138"/>
                  </a:lnTo>
                  <a:close/>
                </a:path>
                <a:path w="326389" h="158114">
                  <a:moveTo>
                    <a:pt x="92344" y="25309"/>
                  </a:moveTo>
                  <a:lnTo>
                    <a:pt x="85362" y="28056"/>
                  </a:lnTo>
                  <a:lnTo>
                    <a:pt x="85451" y="33471"/>
                  </a:lnTo>
                  <a:lnTo>
                    <a:pt x="95582" y="45092"/>
                  </a:lnTo>
                  <a:lnTo>
                    <a:pt x="112394" y="59296"/>
                  </a:lnTo>
                  <a:lnTo>
                    <a:pt x="131066" y="71256"/>
                  </a:lnTo>
                  <a:lnTo>
                    <a:pt x="150315" y="80202"/>
                  </a:lnTo>
                  <a:lnTo>
                    <a:pt x="152196" y="76782"/>
                  </a:lnTo>
                  <a:lnTo>
                    <a:pt x="155959" y="71994"/>
                  </a:lnTo>
                  <a:lnTo>
                    <a:pt x="158866" y="69600"/>
                  </a:lnTo>
                  <a:lnTo>
                    <a:pt x="139742" y="61910"/>
                  </a:lnTo>
                  <a:lnTo>
                    <a:pt x="121308" y="51430"/>
                  </a:lnTo>
                  <a:lnTo>
                    <a:pt x="105022" y="38963"/>
                  </a:lnTo>
                  <a:lnTo>
                    <a:pt x="92344" y="25309"/>
                  </a:lnTo>
                  <a:close/>
                </a:path>
                <a:path w="326389" h="158114">
                  <a:moveTo>
                    <a:pt x="85332" y="0"/>
                  </a:moveTo>
                  <a:lnTo>
                    <a:pt x="72507" y="0"/>
                  </a:lnTo>
                  <a:lnTo>
                    <a:pt x="72536" y="28067"/>
                  </a:lnTo>
                  <a:lnTo>
                    <a:pt x="75927" y="29413"/>
                  </a:lnTo>
                  <a:lnTo>
                    <a:pt x="72621" y="33336"/>
                  </a:lnTo>
                  <a:lnTo>
                    <a:pt x="72507" y="68916"/>
                  </a:lnTo>
                  <a:lnTo>
                    <a:pt x="85332" y="68916"/>
                  </a:lnTo>
                  <a:lnTo>
                    <a:pt x="85332" y="33336"/>
                  </a:lnTo>
                  <a:lnTo>
                    <a:pt x="81912" y="29413"/>
                  </a:lnTo>
                  <a:lnTo>
                    <a:pt x="85332" y="28067"/>
                  </a:lnTo>
                  <a:lnTo>
                    <a:pt x="85332" y="0"/>
                  </a:lnTo>
                  <a:close/>
                </a:path>
                <a:path w="326389" h="158114">
                  <a:moveTo>
                    <a:pt x="72507" y="28056"/>
                  </a:moveTo>
                  <a:lnTo>
                    <a:pt x="72507" y="33471"/>
                  </a:lnTo>
                  <a:lnTo>
                    <a:pt x="75927" y="29413"/>
                  </a:lnTo>
                  <a:lnTo>
                    <a:pt x="72507" y="28056"/>
                  </a:lnTo>
                  <a:close/>
                </a:path>
                <a:path w="326389" h="158114">
                  <a:moveTo>
                    <a:pt x="85332" y="28067"/>
                  </a:moveTo>
                  <a:lnTo>
                    <a:pt x="81912" y="29413"/>
                  </a:lnTo>
                  <a:lnTo>
                    <a:pt x="85332" y="33336"/>
                  </a:lnTo>
                  <a:lnTo>
                    <a:pt x="85332" y="28067"/>
                  </a:lnTo>
                  <a:close/>
                </a:path>
                <a:path w="326389" h="158114">
                  <a:moveTo>
                    <a:pt x="72507" y="21888"/>
                  </a:moveTo>
                  <a:lnTo>
                    <a:pt x="3762" y="21888"/>
                  </a:lnTo>
                  <a:lnTo>
                    <a:pt x="3762" y="33175"/>
                  </a:lnTo>
                  <a:lnTo>
                    <a:pt x="58029" y="33175"/>
                  </a:lnTo>
                  <a:lnTo>
                    <a:pt x="65153" y="25138"/>
                  </a:lnTo>
                  <a:lnTo>
                    <a:pt x="72507" y="25138"/>
                  </a:lnTo>
                  <a:lnTo>
                    <a:pt x="72507" y="21888"/>
                  </a:lnTo>
                  <a:close/>
                </a:path>
                <a:path w="326389" h="158114">
                  <a:moveTo>
                    <a:pt x="155446" y="25309"/>
                  </a:moveTo>
                  <a:lnTo>
                    <a:pt x="92344" y="25309"/>
                  </a:lnTo>
                  <a:lnTo>
                    <a:pt x="99648" y="33175"/>
                  </a:lnTo>
                  <a:lnTo>
                    <a:pt x="155446" y="33175"/>
                  </a:lnTo>
                  <a:lnTo>
                    <a:pt x="155446" y="25309"/>
                  </a:lnTo>
                  <a:close/>
                </a:path>
                <a:path w="326389" h="158114">
                  <a:moveTo>
                    <a:pt x="155446" y="21888"/>
                  </a:moveTo>
                  <a:lnTo>
                    <a:pt x="85332" y="21888"/>
                  </a:lnTo>
                  <a:lnTo>
                    <a:pt x="85332" y="28067"/>
                  </a:lnTo>
                  <a:lnTo>
                    <a:pt x="92344" y="25309"/>
                  </a:lnTo>
                  <a:lnTo>
                    <a:pt x="155446" y="25309"/>
                  </a:lnTo>
                  <a:lnTo>
                    <a:pt x="155446" y="21888"/>
                  </a:lnTo>
                  <a:close/>
                </a:path>
                <a:path w="326389" h="158114">
                  <a:moveTo>
                    <a:pt x="72507" y="25138"/>
                  </a:moveTo>
                  <a:lnTo>
                    <a:pt x="65153" y="25138"/>
                  </a:lnTo>
                  <a:lnTo>
                    <a:pt x="72507" y="28056"/>
                  </a:lnTo>
                  <a:lnTo>
                    <a:pt x="72507" y="25138"/>
                  </a:lnTo>
                  <a:close/>
                </a:path>
                <a:path w="326389" h="158114">
                  <a:moveTo>
                    <a:pt x="153051" y="140397"/>
                  </a:moveTo>
                  <a:lnTo>
                    <a:pt x="6498" y="140397"/>
                  </a:lnTo>
                  <a:lnTo>
                    <a:pt x="6498" y="151854"/>
                  </a:lnTo>
                  <a:lnTo>
                    <a:pt x="153051" y="151854"/>
                  </a:lnTo>
                  <a:lnTo>
                    <a:pt x="153051" y="140397"/>
                  </a:lnTo>
                  <a:close/>
                </a:path>
                <a:path w="326389" h="158114">
                  <a:moveTo>
                    <a:pt x="309011" y="76098"/>
                  </a:moveTo>
                  <a:lnTo>
                    <a:pt x="222835" y="76098"/>
                  </a:lnTo>
                  <a:lnTo>
                    <a:pt x="209313" y="92997"/>
                  </a:lnTo>
                  <a:lnTo>
                    <a:pt x="209313" y="157840"/>
                  </a:lnTo>
                  <a:lnTo>
                    <a:pt x="221626" y="157840"/>
                  </a:lnTo>
                  <a:lnTo>
                    <a:pt x="221626" y="150999"/>
                  </a:lnTo>
                  <a:lnTo>
                    <a:pt x="216495" y="150999"/>
                  </a:lnTo>
                  <a:lnTo>
                    <a:pt x="216495" y="140739"/>
                  </a:lnTo>
                  <a:lnTo>
                    <a:pt x="221626" y="140739"/>
                  </a:lnTo>
                  <a:lnTo>
                    <a:pt x="221626" y="128084"/>
                  </a:lnTo>
                  <a:lnTo>
                    <a:pt x="217692" y="128084"/>
                  </a:lnTo>
                  <a:lnTo>
                    <a:pt x="217692" y="119192"/>
                  </a:lnTo>
                  <a:lnTo>
                    <a:pt x="221626" y="119192"/>
                  </a:lnTo>
                  <a:lnTo>
                    <a:pt x="221626" y="107050"/>
                  </a:lnTo>
                  <a:lnTo>
                    <a:pt x="217692" y="107050"/>
                  </a:lnTo>
                  <a:lnTo>
                    <a:pt x="217692" y="97987"/>
                  </a:lnTo>
                  <a:lnTo>
                    <a:pt x="221626" y="97987"/>
                  </a:lnTo>
                  <a:lnTo>
                    <a:pt x="221626" y="86358"/>
                  </a:lnTo>
                  <a:lnTo>
                    <a:pt x="309011" y="86358"/>
                  </a:lnTo>
                  <a:lnTo>
                    <a:pt x="309011" y="76098"/>
                  </a:lnTo>
                  <a:close/>
                </a:path>
                <a:path w="326389" h="158114">
                  <a:moveTo>
                    <a:pt x="309011" y="86358"/>
                  </a:moveTo>
                  <a:lnTo>
                    <a:pt x="296185" y="86358"/>
                  </a:lnTo>
                  <a:lnTo>
                    <a:pt x="296185" y="157840"/>
                  </a:lnTo>
                  <a:lnTo>
                    <a:pt x="309011" y="157840"/>
                  </a:lnTo>
                  <a:lnTo>
                    <a:pt x="309011" y="150999"/>
                  </a:lnTo>
                  <a:lnTo>
                    <a:pt x="301657" y="150999"/>
                  </a:lnTo>
                  <a:lnTo>
                    <a:pt x="301657" y="140739"/>
                  </a:lnTo>
                  <a:lnTo>
                    <a:pt x="309011" y="140739"/>
                  </a:lnTo>
                  <a:lnTo>
                    <a:pt x="309011" y="128084"/>
                  </a:lnTo>
                  <a:lnTo>
                    <a:pt x="301657" y="128084"/>
                  </a:lnTo>
                  <a:lnTo>
                    <a:pt x="301657" y="119192"/>
                  </a:lnTo>
                  <a:lnTo>
                    <a:pt x="309011" y="119192"/>
                  </a:lnTo>
                  <a:lnTo>
                    <a:pt x="309011" y="107050"/>
                  </a:lnTo>
                  <a:lnTo>
                    <a:pt x="301657" y="107050"/>
                  </a:lnTo>
                  <a:lnTo>
                    <a:pt x="301657" y="97987"/>
                  </a:lnTo>
                  <a:lnTo>
                    <a:pt x="309011" y="97987"/>
                  </a:lnTo>
                  <a:lnTo>
                    <a:pt x="309011" y="86358"/>
                  </a:lnTo>
                  <a:close/>
                </a:path>
                <a:path w="326389" h="158114">
                  <a:moveTo>
                    <a:pt x="221626" y="140739"/>
                  </a:moveTo>
                  <a:lnTo>
                    <a:pt x="216495" y="140739"/>
                  </a:lnTo>
                  <a:lnTo>
                    <a:pt x="216495" y="150999"/>
                  </a:lnTo>
                  <a:lnTo>
                    <a:pt x="221626" y="150999"/>
                  </a:lnTo>
                  <a:lnTo>
                    <a:pt x="221626" y="140739"/>
                  </a:lnTo>
                  <a:close/>
                </a:path>
                <a:path w="326389" h="158114">
                  <a:moveTo>
                    <a:pt x="296185" y="140739"/>
                  </a:moveTo>
                  <a:lnTo>
                    <a:pt x="221626" y="140739"/>
                  </a:lnTo>
                  <a:lnTo>
                    <a:pt x="221626" y="150999"/>
                  </a:lnTo>
                  <a:lnTo>
                    <a:pt x="296185" y="150999"/>
                  </a:lnTo>
                  <a:lnTo>
                    <a:pt x="296185" y="140739"/>
                  </a:lnTo>
                  <a:close/>
                </a:path>
                <a:path w="326389" h="158114">
                  <a:moveTo>
                    <a:pt x="309011" y="140739"/>
                  </a:moveTo>
                  <a:lnTo>
                    <a:pt x="301657" y="140739"/>
                  </a:lnTo>
                  <a:lnTo>
                    <a:pt x="301657" y="150999"/>
                  </a:lnTo>
                  <a:lnTo>
                    <a:pt x="309011" y="150999"/>
                  </a:lnTo>
                  <a:lnTo>
                    <a:pt x="309011" y="140739"/>
                  </a:lnTo>
                  <a:close/>
                </a:path>
                <a:path w="326389" h="158114">
                  <a:moveTo>
                    <a:pt x="221626" y="119192"/>
                  </a:moveTo>
                  <a:lnTo>
                    <a:pt x="217692" y="119192"/>
                  </a:lnTo>
                  <a:lnTo>
                    <a:pt x="217692" y="128084"/>
                  </a:lnTo>
                  <a:lnTo>
                    <a:pt x="221626" y="128084"/>
                  </a:lnTo>
                  <a:lnTo>
                    <a:pt x="221626" y="119192"/>
                  </a:lnTo>
                  <a:close/>
                </a:path>
                <a:path w="326389" h="158114">
                  <a:moveTo>
                    <a:pt x="296185" y="119192"/>
                  </a:moveTo>
                  <a:lnTo>
                    <a:pt x="221626" y="119192"/>
                  </a:lnTo>
                  <a:lnTo>
                    <a:pt x="221626" y="128084"/>
                  </a:lnTo>
                  <a:lnTo>
                    <a:pt x="296185" y="128084"/>
                  </a:lnTo>
                  <a:lnTo>
                    <a:pt x="296185" y="119192"/>
                  </a:lnTo>
                  <a:close/>
                </a:path>
                <a:path w="326389" h="158114">
                  <a:moveTo>
                    <a:pt x="309011" y="119192"/>
                  </a:moveTo>
                  <a:lnTo>
                    <a:pt x="301657" y="119192"/>
                  </a:lnTo>
                  <a:lnTo>
                    <a:pt x="301657" y="128084"/>
                  </a:lnTo>
                  <a:lnTo>
                    <a:pt x="309011" y="128084"/>
                  </a:lnTo>
                  <a:lnTo>
                    <a:pt x="309011" y="119192"/>
                  </a:lnTo>
                  <a:close/>
                </a:path>
                <a:path w="326389" h="158114">
                  <a:moveTo>
                    <a:pt x="248635" y="17914"/>
                  </a:moveTo>
                  <a:lnTo>
                    <a:pt x="234259" y="18600"/>
                  </a:lnTo>
                  <a:lnTo>
                    <a:pt x="227058" y="41194"/>
                  </a:lnTo>
                  <a:lnTo>
                    <a:pt x="213524" y="67569"/>
                  </a:lnTo>
                  <a:lnTo>
                    <a:pt x="194892" y="90770"/>
                  </a:lnTo>
                  <a:lnTo>
                    <a:pt x="170665" y="109273"/>
                  </a:lnTo>
                  <a:lnTo>
                    <a:pt x="173230" y="111668"/>
                  </a:lnTo>
                  <a:lnTo>
                    <a:pt x="176993" y="116456"/>
                  </a:lnTo>
                  <a:lnTo>
                    <a:pt x="178703" y="119192"/>
                  </a:lnTo>
                  <a:lnTo>
                    <a:pt x="204287" y="99278"/>
                  </a:lnTo>
                  <a:lnTo>
                    <a:pt x="209313" y="92997"/>
                  </a:lnTo>
                  <a:lnTo>
                    <a:pt x="209313" y="76098"/>
                  </a:lnTo>
                  <a:lnTo>
                    <a:pt x="222835" y="76098"/>
                  </a:lnTo>
                  <a:lnTo>
                    <a:pt x="224084" y="74538"/>
                  </a:lnTo>
                  <a:lnTo>
                    <a:pt x="238847" y="46303"/>
                  </a:lnTo>
                  <a:lnTo>
                    <a:pt x="248635" y="17914"/>
                  </a:lnTo>
                  <a:close/>
                </a:path>
                <a:path w="326389" h="158114">
                  <a:moveTo>
                    <a:pt x="221626" y="97987"/>
                  </a:moveTo>
                  <a:lnTo>
                    <a:pt x="217692" y="97987"/>
                  </a:lnTo>
                  <a:lnTo>
                    <a:pt x="217692" y="107050"/>
                  </a:lnTo>
                  <a:lnTo>
                    <a:pt x="221626" y="107050"/>
                  </a:lnTo>
                  <a:lnTo>
                    <a:pt x="221626" y="97987"/>
                  </a:lnTo>
                  <a:close/>
                </a:path>
                <a:path w="326389" h="158114">
                  <a:moveTo>
                    <a:pt x="296185" y="97987"/>
                  </a:moveTo>
                  <a:lnTo>
                    <a:pt x="221626" y="97987"/>
                  </a:lnTo>
                  <a:lnTo>
                    <a:pt x="221626" y="107050"/>
                  </a:lnTo>
                  <a:lnTo>
                    <a:pt x="296185" y="107050"/>
                  </a:lnTo>
                  <a:lnTo>
                    <a:pt x="296185" y="97987"/>
                  </a:lnTo>
                  <a:close/>
                </a:path>
                <a:path w="326389" h="158114">
                  <a:moveTo>
                    <a:pt x="309011" y="97987"/>
                  </a:moveTo>
                  <a:lnTo>
                    <a:pt x="301657" y="97987"/>
                  </a:lnTo>
                  <a:lnTo>
                    <a:pt x="301657" y="107050"/>
                  </a:lnTo>
                  <a:lnTo>
                    <a:pt x="309011" y="107050"/>
                  </a:lnTo>
                  <a:lnTo>
                    <a:pt x="309011" y="97987"/>
                  </a:lnTo>
                  <a:close/>
                </a:path>
                <a:path w="326389" h="158114">
                  <a:moveTo>
                    <a:pt x="222835" y="76098"/>
                  </a:moveTo>
                  <a:lnTo>
                    <a:pt x="209313" y="76098"/>
                  </a:lnTo>
                  <a:lnTo>
                    <a:pt x="209313" y="92997"/>
                  </a:lnTo>
                  <a:lnTo>
                    <a:pt x="222835" y="76098"/>
                  </a:lnTo>
                  <a:close/>
                </a:path>
                <a:path w="326389" h="158114">
                  <a:moveTo>
                    <a:pt x="220730" y="53525"/>
                  </a:moveTo>
                  <a:lnTo>
                    <a:pt x="174940" y="53525"/>
                  </a:lnTo>
                  <a:lnTo>
                    <a:pt x="174940" y="64127"/>
                  </a:lnTo>
                  <a:lnTo>
                    <a:pt x="215290" y="64127"/>
                  </a:lnTo>
                  <a:lnTo>
                    <a:pt x="220730" y="53525"/>
                  </a:lnTo>
                  <a:close/>
                </a:path>
                <a:path w="326389" h="158114">
                  <a:moveTo>
                    <a:pt x="325940" y="53525"/>
                  </a:moveTo>
                  <a:lnTo>
                    <a:pt x="235070" y="53525"/>
                  </a:lnTo>
                  <a:lnTo>
                    <a:pt x="229527" y="64127"/>
                  </a:lnTo>
                  <a:lnTo>
                    <a:pt x="325940" y="64127"/>
                  </a:lnTo>
                  <a:lnTo>
                    <a:pt x="325940" y="53525"/>
                  </a:lnTo>
                  <a:close/>
                </a:path>
                <a:path w="326389" h="158114">
                  <a:moveTo>
                    <a:pt x="230431" y="30610"/>
                  </a:moveTo>
                  <a:lnTo>
                    <a:pt x="187424" y="30610"/>
                  </a:lnTo>
                  <a:lnTo>
                    <a:pt x="187424" y="40870"/>
                  </a:lnTo>
                  <a:lnTo>
                    <a:pt x="227161" y="40870"/>
                  </a:lnTo>
                  <a:lnTo>
                    <a:pt x="230431" y="30610"/>
                  </a:lnTo>
                  <a:close/>
                </a:path>
                <a:path w="326389" h="158114">
                  <a:moveTo>
                    <a:pt x="316022" y="30610"/>
                  </a:moveTo>
                  <a:lnTo>
                    <a:pt x="244258" y="30610"/>
                  </a:lnTo>
                  <a:lnTo>
                    <a:pt x="240720" y="40870"/>
                  </a:lnTo>
                  <a:lnTo>
                    <a:pt x="316022" y="40870"/>
                  </a:lnTo>
                  <a:lnTo>
                    <a:pt x="316022" y="30610"/>
                  </a:lnTo>
                  <a:close/>
                </a:path>
                <a:path w="326389" h="158114">
                  <a:moveTo>
                    <a:pt x="306103" y="1368"/>
                  </a:moveTo>
                  <a:lnTo>
                    <a:pt x="281582" y="5009"/>
                  </a:lnTo>
                  <a:lnTo>
                    <a:pt x="251018" y="7545"/>
                  </a:lnTo>
                  <a:lnTo>
                    <a:pt x="217727" y="9087"/>
                  </a:lnTo>
                  <a:lnTo>
                    <a:pt x="185030" y="9747"/>
                  </a:lnTo>
                  <a:lnTo>
                    <a:pt x="186227" y="12483"/>
                  </a:lnTo>
                  <a:lnTo>
                    <a:pt x="187424" y="16929"/>
                  </a:lnTo>
                  <a:lnTo>
                    <a:pt x="187766" y="19836"/>
                  </a:lnTo>
                  <a:lnTo>
                    <a:pt x="220885" y="19238"/>
                  </a:lnTo>
                  <a:lnTo>
                    <a:pt x="234259" y="18600"/>
                  </a:lnTo>
                  <a:lnTo>
                    <a:pt x="235990" y="13167"/>
                  </a:lnTo>
                  <a:lnTo>
                    <a:pt x="298248" y="13167"/>
                  </a:lnTo>
                  <a:lnTo>
                    <a:pt x="314312" y="10773"/>
                  </a:lnTo>
                  <a:lnTo>
                    <a:pt x="306103" y="1368"/>
                  </a:lnTo>
                  <a:close/>
                </a:path>
                <a:path w="326389" h="158114">
                  <a:moveTo>
                    <a:pt x="235990" y="13167"/>
                  </a:moveTo>
                  <a:lnTo>
                    <a:pt x="234259" y="18600"/>
                  </a:lnTo>
                  <a:lnTo>
                    <a:pt x="248635" y="17914"/>
                  </a:lnTo>
                  <a:lnTo>
                    <a:pt x="249329" y="15903"/>
                  </a:lnTo>
                  <a:lnTo>
                    <a:pt x="235990" y="13167"/>
                  </a:lnTo>
                  <a:close/>
                </a:path>
                <a:path w="326389" h="158114">
                  <a:moveTo>
                    <a:pt x="298248" y="13167"/>
                  </a:moveTo>
                  <a:lnTo>
                    <a:pt x="235990" y="13167"/>
                  </a:lnTo>
                  <a:lnTo>
                    <a:pt x="249329" y="15903"/>
                  </a:lnTo>
                  <a:lnTo>
                    <a:pt x="248635" y="17914"/>
                  </a:lnTo>
                  <a:lnTo>
                    <a:pt x="254951" y="17613"/>
                  </a:lnTo>
                  <a:lnTo>
                    <a:pt x="287060" y="14834"/>
                  </a:lnTo>
                  <a:lnTo>
                    <a:pt x="298248" y="13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17"/>
            <p:cNvSpPr/>
            <p:nvPr/>
          </p:nvSpPr>
          <p:spPr>
            <a:xfrm>
              <a:off x="2655043" y="2839727"/>
              <a:ext cx="200633" cy="95503"/>
            </a:xfrm>
            <a:custGeom>
              <a:avLst/>
              <a:gdLst/>
              <a:ahLst/>
              <a:cxnLst/>
              <a:rect l="l" t="t" r="r" b="b"/>
              <a:pathLst>
                <a:path w="330835" h="157480">
                  <a:moveTo>
                    <a:pt x="112865" y="143817"/>
                  </a:moveTo>
                  <a:lnTo>
                    <a:pt x="114575" y="147408"/>
                  </a:lnTo>
                  <a:lnTo>
                    <a:pt x="116285" y="153222"/>
                  </a:lnTo>
                  <a:lnTo>
                    <a:pt x="116798" y="156643"/>
                  </a:lnTo>
                  <a:lnTo>
                    <a:pt x="125410" y="156530"/>
                  </a:lnTo>
                  <a:lnTo>
                    <a:pt x="149973" y="148263"/>
                  </a:lnTo>
                  <a:lnTo>
                    <a:pt x="149973" y="144159"/>
                  </a:lnTo>
                  <a:lnTo>
                    <a:pt x="122441" y="144159"/>
                  </a:lnTo>
                  <a:lnTo>
                    <a:pt x="112865" y="143817"/>
                  </a:lnTo>
                  <a:close/>
                </a:path>
                <a:path w="330835" h="157480">
                  <a:moveTo>
                    <a:pt x="149973" y="2736"/>
                  </a:moveTo>
                  <a:lnTo>
                    <a:pt x="138003" y="2736"/>
                  </a:lnTo>
                  <a:lnTo>
                    <a:pt x="138003" y="142962"/>
                  </a:lnTo>
                  <a:lnTo>
                    <a:pt x="137319" y="143817"/>
                  </a:lnTo>
                  <a:lnTo>
                    <a:pt x="134754" y="143817"/>
                  </a:lnTo>
                  <a:lnTo>
                    <a:pt x="131675" y="143988"/>
                  </a:lnTo>
                  <a:lnTo>
                    <a:pt x="122441" y="144159"/>
                  </a:lnTo>
                  <a:lnTo>
                    <a:pt x="149973" y="144159"/>
                  </a:lnTo>
                  <a:lnTo>
                    <a:pt x="149973" y="2736"/>
                  </a:lnTo>
                  <a:close/>
                </a:path>
                <a:path w="330835" h="157480">
                  <a:moveTo>
                    <a:pt x="118166" y="20178"/>
                  </a:moveTo>
                  <a:lnTo>
                    <a:pt x="106708" y="20178"/>
                  </a:lnTo>
                  <a:lnTo>
                    <a:pt x="106708" y="114917"/>
                  </a:lnTo>
                  <a:lnTo>
                    <a:pt x="118166" y="114917"/>
                  </a:lnTo>
                  <a:lnTo>
                    <a:pt x="118166" y="20178"/>
                  </a:lnTo>
                  <a:close/>
                </a:path>
                <a:path w="330835" h="157480">
                  <a:moveTo>
                    <a:pt x="80715" y="8037"/>
                  </a:moveTo>
                  <a:lnTo>
                    <a:pt x="10944" y="8037"/>
                  </a:lnTo>
                  <a:lnTo>
                    <a:pt x="10944" y="156985"/>
                  </a:lnTo>
                  <a:lnTo>
                    <a:pt x="21888" y="156985"/>
                  </a:lnTo>
                  <a:lnTo>
                    <a:pt x="21888" y="19494"/>
                  </a:lnTo>
                  <a:lnTo>
                    <a:pt x="35056" y="19494"/>
                  </a:lnTo>
                  <a:lnTo>
                    <a:pt x="35056" y="12825"/>
                  </a:lnTo>
                  <a:lnTo>
                    <a:pt x="80715" y="12825"/>
                  </a:lnTo>
                  <a:lnTo>
                    <a:pt x="80715" y="8037"/>
                  </a:lnTo>
                  <a:close/>
                </a:path>
                <a:path w="330835" h="157480">
                  <a:moveTo>
                    <a:pt x="86871" y="8037"/>
                  </a:moveTo>
                  <a:lnTo>
                    <a:pt x="80715" y="8037"/>
                  </a:lnTo>
                  <a:lnTo>
                    <a:pt x="80715" y="144843"/>
                  </a:lnTo>
                  <a:lnTo>
                    <a:pt x="80202" y="145356"/>
                  </a:lnTo>
                  <a:lnTo>
                    <a:pt x="78492" y="145356"/>
                  </a:lnTo>
                  <a:lnTo>
                    <a:pt x="77124" y="145527"/>
                  </a:lnTo>
                  <a:lnTo>
                    <a:pt x="67472" y="145527"/>
                  </a:lnTo>
                  <a:lnTo>
                    <a:pt x="69087" y="148434"/>
                  </a:lnTo>
                  <a:lnTo>
                    <a:pt x="70797" y="153735"/>
                  </a:lnTo>
                  <a:lnTo>
                    <a:pt x="71310" y="156643"/>
                  </a:lnTo>
                  <a:lnTo>
                    <a:pt x="79005" y="156643"/>
                  </a:lnTo>
                  <a:lnTo>
                    <a:pt x="83964" y="156301"/>
                  </a:lnTo>
                  <a:lnTo>
                    <a:pt x="87384" y="154419"/>
                  </a:lnTo>
                  <a:lnTo>
                    <a:pt x="90976" y="152196"/>
                  </a:lnTo>
                  <a:lnTo>
                    <a:pt x="92002" y="148776"/>
                  </a:lnTo>
                  <a:lnTo>
                    <a:pt x="92002" y="145527"/>
                  </a:lnTo>
                  <a:lnTo>
                    <a:pt x="72507" y="145527"/>
                  </a:lnTo>
                  <a:lnTo>
                    <a:pt x="67377" y="145356"/>
                  </a:lnTo>
                  <a:lnTo>
                    <a:pt x="92002" y="145356"/>
                  </a:lnTo>
                  <a:lnTo>
                    <a:pt x="92002" y="19494"/>
                  </a:lnTo>
                  <a:lnTo>
                    <a:pt x="86871" y="19494"/>
                  </a:lnTo>
                  <a:lnTo>
                    <a:pt x="86871" y="8037"/>
                  </a:lnTo>
                  <a:close/>
                </a:path>
                <a:path w="330835" h="157480">
                  <a:moveTo>
                    <a:pt x="44120" y="12825"/>
                  </a:moveTo>
                  <a:lnTo>
                    <a:pt x="35056" y="12825"/>
                  </a:lnTo>
                  <a:lnTo>
                    <a:pt x="35056" y="151512"/>
                  </a:lnTo>
                  <a:lnTo>
                    <a:pt x="44120" y="151512"/>
                  </a:lnTo>
                  <a:lnTo>
                    <a:pt x="44120" y="12825"/>
                  </a:lnTo>
                  <a:close/>
                </a:path>
                <a:path w="330835" h="157480">
                  <a:moveTo>
                    <a:pt x="66693" y="12825"/>
                  </a:moveTo>
                  <a:lnTo>
                    <a:pt x="57629" y="12825"/>
                  </a:lnTo>
                  <a:lnTo>
                    <a:pt x="57629" y="150657"/>
                  </a:lnTo>
                  <a:lnTo>
                    <a:pt x="66693" y="150657"/>
                  </a:lnTo>
                  <a:lnTo>
                    <a:pt x="66693" y="12825"/>
                  </a:lnTo>
                  <a:close/>
                </a:path>
                <a:path w="330835" h="157480">
                  <a:moveTo>
                    <a:pt x="10944" y="68403"/>
                  </a:moveTo>
                  <a:lnTo>
                    <a:pt x="0" y="68403"/>
                  </a:lnTo>
                  <a:lnTo>
                    <a:pt x="0" y="80373"/>
                  </a:lnTo>
                  <a:lnTo>
                    <a:pt x="10944" y="80373"/>
                  </a:lnTo>
                  <a:lnTo>
                    <a:pt x="10944" y="68403"/>
                  </a:lnTo>
                  <a:close/>
                </a:path>
                <a:path w="330835" h="157480">
                  <a:moveTo>
                    <a:pt x="35056" y="68403"/>
                  </a:moveTo>
                  <a:lnTo>
                    <a:pt x="21888" y="68403"/>
                  </a:lnTo>
                  <a:lnTo>
                    <a:pt x="21888" y="80373"/>
                  </a:lnTo>
                  <a:lnTo>
                    <a:pt x="35056" y="80373"/>
                  </a:lnTo>
                  <a:lnTo>
                    <a:pt x="35056" y="68403"/>
                  </a:lnTo>
                  <a:close/>
                </a:path>
                <a:path w="330835" h="157480">
                  <a:moveTo>
                    <a:pt x="57629" y="68403"/>
                  </a:moveTo>
                  <a:lnTo>
                    <a:pt x="44120" y="68403"/>
                  </a:lnTo>
                  <a:lnTo>
                    <a:pt x="44120" y="80373"/>
                  </a:lnTo>
                  <a:lnTo>
                    <a:pt x="57629" y="80373"/>
                  </a:lnTo>
                  <a:lnTo>
                    <a:pt x="57629" y="68403"/>
                  </a:lnTo>
                  <a:close/>
                </a:path>
                <a:path w="330835" h="157480">
                  <a:moveTo>
                    <a:pt x="80715" y="68403"/>
                  </a:moveTo>
                  <a:lnTo>
                    <a:pt x="66693" y="68403"/>
                  </a:lnTo>
                  <a:lnTo>
                    <a:pt x="66693" y="80373"/>
                  </a:lnTo>
                  <a:lnTo>
                    <a:pt x="80715" y="80373"/>
                  </a:lnTo>
                  <a:lnTo>
                    <a:pt x="80715" y="68403"/>
                  </a:lnTo>
                  <a:close/>
                </a:path>
                <a:path w="330835" h="157480">
                  <a:moveTo>
                    <a:pt x="102604" y="68403"/>
                  </a:moveTo>
                  <a:lnTo>
                    <a:pt x="92002" y="68403"/>
                  </a:lnTo>
                  <a:lnTo>
                    <a:pt x="92002" y="80373"/>
                  </a:lnTo>
                  <a:lnTo>
                    <a:pt x="102604" y="80373"/>
                  </a:lnTo>
                  <a:lnTo>
                    <a:pt x="102604" y="68403"/>
                  </a:lnTo>
                  <a:close/>
                </a:path>
                <a:path w="330835" h="157480">
                  <a:moveTo>
                    <a:pt x="57629" y="12825"/>
                  </a:moveTo>
                  <a:lnTo>
                    <a:pt x="44120" y="12825"/>
                  </a:lnTo>
                  <a:lnTo>
                    <a:pt x="44120" y="19494"/>
                  </a:lnTo>
                  <a:lnTo>
                    <a:pt x="57629" y="19494"/>
                  </a:lnTo>
                  <a:lnTo>
                    <a:pt x="57629" y="12825"/>
                  </a:lnTo>
                  <a:close/>
                </a:path>
                <a:path w="330835" h="157480">
                  <a:moveTo>
                    <a:pt x="80715" y="12825"/>
                  </a:moveTo>
                  <a:lnTo>
                    <a:pt x="66693" y="12825"/>
                  </a:lnTo>
                  <a:lnTo>
                    <a:pt x="66693" y="19494"/>
                  </a:lnTo>
                  <a:lnTo>
                    <a:pt x="80715" y="19494"/>
                  </a:lnTo>
                  <a:lnTo>
                    <a:pt x="80715" y="12825"/>
                  </a:lnTo>
                  <a:close/>
                </a:path>
                <a:path w="330835" h="157480">
                  <a:moveTo>
                    <a:pt x="92002" y="8037"/>
                  </a:moveTo>
                  <a:lnTo>
                    <a:pt x="86871" y="8037"/>
                  </a:lnTo>
                  <a:lnTo>
                    <a:pt x="86871" y="19494"/>
                  </a:lnTo>
                  <a:lnTo>
                    <a:pt x="92002" y="19494"/>
                  </a:lnTo>
                  <a:lnTo>
                    <a:pt x="92002" y="8037"/>
                  </a:lnTo>
                  <a:close/>
                </a:path>
                <a:path w="330835" h="157480">
                  <a:moveTo>
                    <a:pt x="214443" y="7011"/>
                  </a:moveTo>
                  <a:lnTo>
                    <a:pt x="178019" y="7011"/>
                  </a:lnTo>
                  <a:lnTo>
                    <a:pt x="178019" y="156985"/>
                  </a:lnTo>
                  <a:lnTo>
                    <a:pt x="189647" y="156985"/>
                  </a:lnTo>
                  <a:lnTo>
                    <a:pt x="189647" y="18639"/>
                  </a:lnTo>
                  <a:lnTo>
                    <a:pt x="211910" y="18639"/>
                  </a:lnTo>
                  <a:lnTo>
                    <a:pt x="214443" y="10431"/>
                  </a:lnTo>
                  <a:lnTo>
                    <a:pt x="214443" y="7011"/>
                  </a:lnTo>
                  <a:close/>
                </a:path>
                <a:path w="330835" h="157480">
                  <a:moveTo>
                    <a:pt x="248474" y="144843"/>
                  </a:moveTo>
                  <a:lnTo>
                    <a:pt x="250355" y="148263"/>
                  </a:lnTo>
                  <a:lnTo>
                    <a:pt x="252236" y="153564"/>
                  </a:lnTo>
                  <a:lnTo>
                    <a:pt x="252749" y="156985"/>
                  </a:lnTo>
                  <a:lnTo>
                    <a:pt x="263693" y="156985"/>
                  </a:lnTo>
                  <a:lnTo>
                    <a:pt x="270705" y="156643"/>
                  </a:lnTo>
                  <a:lnTo>
                    <a:pt x="274980" y="154591"/>
                  </a:lnTo>
                  <a:lnTo>
                    <a:pt x="279597" y="152709"/>
                  </a:lnTo>
                  <a:lnTo>
                    <a:pt x="280965" y="149118"/>
                  </a:lnTo>
                  <a:lnTo>
                    <a:pt x="280965" y="145185"/>
                  </a:lnTo>
                  <a:lnTo>
                    <a:pt x="256511" y="145185"/>
                  </a:lnTo>
                  <a:lnTo>
                    <a:pt x="248474" y="144843"/>
                  </a:lnTo>
                  <a:close/>
                </a:path>
                <a:path w="330835" h="157480">
                  <a:moveTo>
                    <a:pt x="241975" y="102091"/>
                  </a:moveTo>
                  <a:lnTo>
                    <a:pt x="237650" y="112352"/>
                  </a:lnTo>
                  <a:lnTo>
                    <a:pt x="232249" y="122099"/>
                  </a:lnTo>
                  <a:lnTo>
                    <a:pt x="225984" y="130949"/>
                  </a:lnTo>
                  <a:lnTo>
                    <a:pt x="219060" y="138516"/>
                  </a:lnTo>
                  <a:lnTo>
                    <a:pt x="221797" y="140397"/>
                  </a:lnTo>
                  <a:lnTo>
                    <a:pt x="226243" y="144159"/>
                  </a:lnTo>
                  <a:lnTo>
                    <a:pt x="228295" y="146211"/>
                  </a:lnTo>
                  <a:lnTo>
                    <a:pt x="235515" y="137703"/>
                  </a:lnTo>
                  <a:lnTo>
                    <a:pt x="242317" y="127657"/>
                  </a:lnTo>
                  <a:lnTo>
                    <a:pt x="248351" y="116584"/>
                  </a:lnTo>
                  <a:lnTo>
                    <a:pt x="253262" y="104998"/>
                  </a:lnTo>
                  <a:lnTo>
                    <a:pt x="241975" y="102091"/>
                  </a:lnTo>
                  <a:close/>
                </a:path>
                <a:path w="330835" h="157480">
                  <a:moveTo>
                    <a:pt x="280965" y="54893"/>
                  </a:moveTo>
                  <a:lnTo>
                    <a:pt x="268653" y="54893"/>
                  </a:lnTo>
                  <a:lnTo>
                    <a:pt x="268653" y="144330"/>
                  </a:lnTo>
                  <a:lnTo>
                    <a:pt x="268140" y="145014"/>
                  </a:lnTo>
                  <a:lnTo>
                    <a:pt x="263693" y="145014"/>
                  </a:lnTo>
                  <a:lnTo>
                    <a:pt x="256511" y="145185"/>
                  </a:lnTo>
                  <a:lnTo>
                    <a:pt x="280965" y="145185"/>
                  </a:lnTo>
                  <a:lnTo>
                    <a:pt x="280965" y="54893"/>
                  </a:lnTo>
                  <a:close/>
                </a:path>
                <a:path w="330835" h="157480">
                  <a:moveTo>
                    <a:pt x="303367" y="101920"/>
                  </a:moveTo>
                  <a:lnTo>
                    <a:pt x="293620" y="106537"/>
                  </a:lnTo>
                  <a:lnTo>
                    <a:pt x="300730" y="116798"/>
                  </a:lnTo>
                  <a:lnTo>
                    <a:pt x="306958" y="126631"/>
                  </a:lnTo>
                  <a:lnTo>
                    <a:pt x="312618" y="136597"/>
                  </a:lnTo>
                  <a:lnTo>
                    <a:pt x="316706" y="145185"/>
                  </a:lnTo>
                  <a:lnTo>
                    <a:pt x="327308" y="139713"/>
                  </a:lnTo>
                  <a:lnTo>
                    <a:pt x="323063" y="131186"/>
                  </a:lnTo>
                  <a:lnTo>
                    <a:pt x="317198" y="121394"/>
                  </a:lnTo>
                  <a:lnTo>
                    <a:pt x="310403" y="111312"/>
                  </a:lnTo>
                  <a:lnTo>
                    <a:pt x="303367" y="101920"/>
                  </a:lnTo>
                  <a:close/>
                </a:path>
                <a:path w="330835" h="157480">
                  <a:moveTo>
                    <a:pt x="194948" y="105340"/>
                  </a:moveTo>
                  <a:lnTo>
                    <a:pt x="196829" y="108589"/>
                  </a:lnTo>
                  <a:lnTo>
                    <a:pt x="197820" y="113378"/>
                  </a:lnTo>
                  <a:lnTo>
                    <a:pt x="197931" y="114917"/>
                  </a:lnTo>
                  <a:lnTo>
                    <a:pt x="198026" y="116627"/>
                  </a:lnTo>
                  <a:lnTo>
                    <a:pt x="201960" y="116798"/>
                  </a:lnTo>
                  <a:lnTo>
                    <a:pt x="206235" y="116798"/>
                  </a:lnTo>
                  <a:lnTo>
                    <a:pt x="209655" y="116456"/>
                  </a:lnTo>
                  <a:lnTo>
                    <a:pt x="224411" y="105853"/>
                  </a:lnTo>
                  <a:lnTo>
                    <a:pt x="202131" y="105853"/>
                  </a:lnTo>
                  <a:lnTo>
                    <a:pt x="198882" y="105682"/>
                  </a:lnTo>
                  <a:lnTo>
                    <a:pt x="194948" y="105340"/>
                  </a:lnTo>
                  <a:close/>
                </a:path>
                <a:path w="330835" h="157480">
                  <a:moveTo>
                    <a:pt x="218376" y="7011"/>
                  </a:moveTo>
                  <a:lnTo>
                    <a:pt x="214443" y="7011"/>
                  </a:lnTo>
                  <a:lnTo>
                    <a:pt x="214443" y="10431"/>
                  </a:lnTo>
                  <a:lnTo>
                    <a:pt x="211282" y="20675"/>
                  </a:lnTo>
                  <a:lnTo>
                    <a:pt x="207368" y="32876"/>
                  </a:lnTo>
                  <a:lnTo>
                    <a:pt x="202931" y="45894"/>
                  </a:lnTo>
                  <a:lnTo>
                    <a:pt x="198368" y="58142"/>
                  </a:lnTo>
                  <a:lnTo>
                    <a:pt x="205968" y="67815"/>
                  </a:lnTo>
                  <a:lnTo>
                    <a:pt x="210681" y="76782"/>
                  </a:lnTo>
                  <a:lnTo>
                    <a:pt x="213086" y="84980"/>
                  </a:lnTo>
                  <a:lnTo>
                    <a:pt x="213759" y="92344"/>
                  </a:lnTo>
                  <a:lnTo>
                    <a:pt x="213759" y="97474"/>
                  </a:lnTo>
                  <a:lnTo>
                    <a:pt x="212904" y="102091"/>
                  </a:lnTo>
                  <a:lnTo>
                    <a:pt x="210168" y="103972"/>
                  </a:lnTo>
                  <a:lnTo>
                    <a:pt x="208800" y="104998"/>
                  </a:lnTo>
                  <a:lnTo>
                    <a:pt x="206919" y="105511"/>
                  </a:lnTo>
                  <a:lnTo>
                    <a:pt x="204867" y="105511"/>
                  </a:lnTo>
                  <a:lnTo>
                    <a:pt x="202131" y="105853"/>
                  </a:lnTo>
                  <a:lnTo>
                    <a:pt x="224411" y="105853"/>
                  </a:lnTo>
                  <a:lnTo>
                    <a:pt x="225217" y="102775"/>
                  </a:lnTo>
                  <a:lnTo>
                    <a:pt x="209826" y="56774"/>
                  </a:lnTo>
                  <a:lnTo>
                    <a:pt x="214296" y="45781"/>
                  </a:lnTo>
                  <a:lnTo>
                    <a:pt x="218697" y="34244"/>
                  </a:lnTo>
                  <a:lnTo>
                    <a:pt x="222980" y="22530"/>
                  </a:lnTo>
                  <a:lnTo>
                    <a:pt x="224367" y="18639"/>
                  </a:lnTo>
                  <a:lnTo>
                    <a:pt x="218376" y="18639"/>
                  </a:lnTo>
                  <a:lnTo>
                    <a:pt x="218376" y="7011"/>
                  </a:lnTo>
                  <a:close/>
                </a:path>
                <a:path w="330835" h="157480">
                  <a:moveTo>
                    <a:pt x="268653" y="81741"/>
                  </a:moveTo>
                  <a:lnTo>
                    <a:pt x="230860" y="81741"/>
                  </a:lnTo>
                  <a:lnTo>
                    <a:pt x="230860" y="92857"/>
                  </a:lnTo>
                  <a:lnTo>
                    <a:pt x="268653" y="92857"/>
                  </a:lnTo>
                  <a:lnTo>
                    <a:pt x="268653" y="81741"/>
                  </a:lnTo>
                  <a:close/>
                </a:path>
                <a:path w="330835" h="157480">
                  <a:moveTo>
                    <a:pt x="322007" y="81741"/>
                  </a:moveTo>
                  <a:lnTo>
                    <a:pt x="280965" y="81741"/>
                  </a:lnTo>
                  <a:lnTo>
                    <a:pt x="280965" y="92857"/>
                  </a:lnTo>
                  <a:lnTo>
                    <a:pt x="322007" y="92857"/>
                  </a:lnTo>
                  <a:lnTo>
                    <a:pt x="322007" y="81741"/>
                  </a:lnTo>
                  <a:close/>
                </a:path>
                <a:path w="330835" h="157480">
                  <a:moveTo>
                    <a:pt x="308498" y="49592"/>
                  </a:moveTo>
                  <a:lnTo>
                    <a:pt x="242318" y="49592"/>
                  </a:lnTo>
                  <a:lnTo>
                    <a:pt x="242318" y="60365"/>
                  </a:lnTo>
                  <a:lnTo>
                    <a:pt x="268653" y="60365"/>
                  </a:lnTo>
                  <a:lnTo>
                    <a:pt x="268653" y="54893"/>
                  </a:lnTo>
                  <a:lnTo>
                    <a:pt x="308498" y="54893"/>
                  </a:lnTo>
                  <a:lnTo>
                    <a:pt x="308498" y="49592"/>
                  </a:lnTo>
                  <a:close/>
                </a:path>
                <a:path w="330835" h="157480">
                  <a:moveTo>
                    <a:pt x="308498" y="54893"/>
                  </a:moveTo>
                  <a:lnTo>
                    <a:pt x="280965" y="54893"/>
                  </a:lnTo>
                  <a:lnTo>
                    <a:pt x="280965" y="60365"/>
                  </a:lnTo>
                  <a:lnTo>
                    <a:pt x="308498" y="60365"/>
                  </a:lnTo>
                  <a:lnTo>
                    <a:pt x="308498" y="54893"/>
                  </a:lnTo>
                  <a:close/>
                </a:path>
                <a:path w="330835" h="157480">
                  <a:moveTo>
                    <a:pt x="279939" y="0"/>
                  </a:moveTo>
                  <a:lnTo>
                    <a:pt x="268311" y="0"/>
                  </a:lnTo>
                  <a:lnTo>
                    <a:pt x="259672" y="13389"/>
                  </a:lnTo>
                  <a:lnTo>
                    <a:pt x="248196" y="26698"/>
                  </a:lnTo>
                  <a:lnTo>
                    <a:pt x="234764" y="38885"/>
                  </a:lnTo>
                  <a:lnTo>
                    <a:pt x="220257" y="48908"/>
                  </a:lnTo>
                  <a:lnTo>
                    <a:pt x="222481" y="51473"/>
                  </a:lnTo>
                  <a:lnTo>
                    <a:pt x="225559" y="56090"/>
                  </a:lnTo>
                  <a:lnTo>
                    <a:pt x="226927" y="58997"/>
                  </a:lnTo>
                  <a:lnTo>
                    <a:pt x="241211" y="48806"/>
                  </a:lnTo>
                  <a:lnTo>
                    <a:pt x="254374" y="36852"/>
                  </a:lnTo>
                  <a:lnTo>
                    <a:pt x="265740" y="24128"/>
                  </a:lnTo>
                  <a:lnTo>
                    <a:pt x="274638" y="11628"/>
                  </a:lnTo>
                  <a:lnTo>
                    <a:pt x="288705" y="11628"/>
                  </a:lnTo>
                  <a:lnTo>
                    <a:pt x="279939" y="0"/>
                  </a:lnTo>
                  <a:close/>
                </a:path>
                <a:path w="330835" h="157480">
                  <a:moveTo>
                    <a:pt x="288705" y="11628"/>
                  </a:moveTo>
                  <a:lnTo>
                    <a:pt x="274638" y="11628"/>
                  </a:lnTo>
                  <a:lnTo>
                    <a:pt x="284417" y="24430"/>
                  </a:lnTo>
                  <a:lnTo>
                    <a:pt x="296441" y="37087"/>
                  </a:lnTo>
                  <a:lnTo>
                    <a:pt x="309748" y="48686"/>
                  </a:lnTo>
                  <a:lnTo>
                    <a:pt x="323375" y="58313"/>
                  </a:lnTo>
                  <a:lnTo>
                    <a:pt x="325085" y="54893"/>
                  </a:lnTo>
                  <a:lnTo>
                    <a:pt x="327992" y="50276"/>
                  </a:lnTo>
                  <a:lnTo>
                    <a:pt x="330558" y="47540"/>
                  </a:lnTo>
                  <a:lnTo>
                    <a:pt x="316660" y="38572"/>
                  </a:lnTo>
                  <a:lnTo>
                    <a:pt x="303004" y="27104"/>
                  </a:lnTo>
                  <a:lnTo>
                    <a:pt x="290470" y="13969"/>
                  </a:lnTo>
                  <a:lnTo>
                    <a:pt x="288705" y="11628"/>
                  </a:lnTo>
                  <a:close/>
                </a:path>
                <a:path w="330835" h="157480">
                  <a:moveTo>
                    <a:pt x="218718" y="6498"/>
                  </a:moveTo>
                  <a:lnTo>
                    <a:pt x="216666" y="7011"/>
                  </a:lnTo>
                  <a:lnTo>
                    <a:pt x="218376" y="7011"/>
                  </a:lnTo>
                  <a:lnTo>
                    <a:pt x="218376" y="18639"/>
                  </a:lnTo>
                  <a:lnTo>
                    <a:pt x="224367" y="18639"/>
                  </a:lnTo>
                  <a:lnTo>
                    <a:pt x="226927" y="11457"/>
                  </a:lnTo>
                  <a:lnTo>
                    <a:pt x="218718" y="6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18"/>
            <p:cNvSpPr/>
            <p:nvPr/>
          </p:nvSpPr>
          <p:spPr>
            <a:xfrm>
              <a:off x="3046380" y="3289503"/>
              <a:ext cx="6547" cy="842966"/>
            </a:xfrm>
            <a:custGeom>
              <a:avLst/>
              <a:gdLst/>
              <a:ahLst/>
              <a:cxnLst/>
              <a:rect l="l" t="t" r="r" b="b"/>
              <a:pathLst>
                <a:path w="10795" h="1390014">
                  <a:moveTo>
                    <a:pt x="0" y="0"/>
                  </a:moveTo>
                  <a:lnTo>
                    <a:pt x="0" y="1389438"/>
                  </a:lnTo>
                  <a:lnTo>
                    <a:pt x="10687" y="138943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19"/>
            <p:cNvSpPr/>
            <p:nvPr/>
          </p:nvSpPr>
          <p:spPr>
            <a:xfrm>
              <a:off x="2041722" y="3289503"/>
              <a:ext cx="6547" cy="842966"/>
            </a:xfrm>
            <a:custGeom>
              <a:avLst/>
              <a:gdLst/>
              <a:ahLst/>
              <a:cxnLst/>
              <a:rect l="l" t="t" r="r" b="b"/>
              <a:pathLst>
                <a:path w="10795" h="1390014">
                  <a:moveTo>
                    <a:pt x="0" y="0"/>
                  </a:moveTo>
                  <a:lnTo>
                    <a:pt x="0" y="1389438"/>
                  </a:lnTo>
                  <a:lnTo>
                    <a:pt x="10687" y="1389438"/>
                  </a:lnTo>
                  <a:lnTo>
                    <a:pt x="106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20"/>
            <p:cNvSpPr/>
            <p:nvPr/>
          </p:nvSpPr>
          <p:spPr>
            <a:xfrm>
              <a:off x="3052861" y="3412654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21"/>
            <p:cNvSpPr/>
            <p:nvPr/>
          </p:nvSpPr>
          <p:spPr>
            <a:xfrm>
              <a:off x="2955636" y="32830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22"/>
            <p:cNvSpPr/>
            <p:nvPr/>
          </p:nvSpPr>
          <p:spPr>
            <a:xfrm>
              <a:off x="2041722" y="32830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23"/>
            <p:cNvSpPr/>
            <p:nvPr/>
          </p:nvSpPr>
          <p:spPr>
            <a:xfrm>
              <a:off x="2041722" y="412563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24"/>
            <p:cNvSpPr/>
            <p:nvPr/>
          </p:nvSpPr>
          <p:spPr>
            <a:xfrm>
              <a:off x="2955636" y="3561732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25"/>
            <p:cNvSpPr/>
            <p:nvPr/>
          </p:nvSpPr>
          <p:spPr>
            <a:xfrm>
              <a:off x="1944497" y="367192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26"/>
            <p:cNvSpPr/>
            <p:nvPr/>
          </p:nvSpPr>
          <p:spPr>
            <a:xfrm>
              <a:off x="2501920" y="442379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27"/>
            <p:cNvSpPr/>
            <p:nvPr/>
          </p:nvSpPr>
          <p:spPr>
            <a:xfrm>
              <a:off x="3117677" y="4961771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28"/>
            <p:cNvSpPr/>
            <p:nvPr/>
          </p:nvSpPr>
          <p:spPr>
            <a:xfrm>
              <a:off x="3117677" y="442379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8" name="object 129"/>
            <p:cNvSpPr/>
            <p:nvPr/>
          </p:nvSpPr>
          <p:spPr>
            <a:xfrm>
              <a:off x="2955636" y="3840443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9" name="object 130"/>
            <p:cNvSpPr/>
            <p:nvPr/>
          </p:nvSpPr>
          <p:spPr>
            <a:xfrm>
              <a:off x="2955636" y="4125637"/>
              <a:ext cx="99354" cy="6547"/>
            </a:xfrm>
            <a:custGeom>
              <a:avLst/>
              <a:gdLst/>
              <a:ahLst/>
              <a:cxnLst/>
              <a:rect l="l" t="t" r="r" b="b"/>
              <a:pathLst>
                <a:path w="163829" h="10795">
                  <a:moveTo>
                    <a:pt x="163494" y="0"/>
                  </a:moveTo>
                  <a:lnTo>
                    <a:pt x="0" y="0"/>
                  </a:lnTo>
                  <a:lnTo>
                    <a:pt x="0" y="10687"/>
                  </a:lnTo>
                  <a:lnTo>
                    <a:pt x="163494" y="10687"/>
                  </a:lnTo>
                  <a:lnTo>
                    <a:pt x="163494" y="0"/>
                  </a:lnTo>
                  <a:close/>
                </a:path>
              </a:pathLst>
            </a:custGeom>
            <a:solidFill>
              <a:srgbClr val="57609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0" name="object 131"/>
            <p:cNvSpPr/>
            <p:nvPr/>
          </p:nvSpPr>
          <p:spPr>
            <a:xfrm>
              <a:off x="3321824" y="2670894"/>
              <a:ext cx="303067" cy="95888"/>
            </a:xfrm>
            <a:custGeom>
              <a:avLst/>
              <a:gdLst/>
              <a:ahLst/>
              <a:cxnLst/>
              <a:rect l="l" t="t" r="r" b="b"/>
              <a:pathLst>
                <a:path w="499745" h="158114">
                  <a:moveTo>
                    <a:pt x="17271" y="117824"/>
                  </a:moveTo>
                  <a:lnTo>
                    <a:pt x="14284" y="127066"/>
                  </a:lnTo>
                  <a:lnTo>
                    <a:pt x="10303" y="135844"/>
                  </a:lnTo>
                  <a:lnTo>
                    <a:pt x="5488" y="143820"/>
                  </a:lnTo>
                  <a:lnTo>
                    <a:pt x="0" y="150657"/>
                  </a:lnTo>
                  <a:lnTo>
                    <a:pt x="2736" y="152367"/>
                  </a:lnTo>
                  <a:lnTo>
                    <a:pt x="7524" y="155788"/>
                  </a:lnTo>
                  <a:lnTo>
                    <a:pt x="9747" y="157498"/>
                  </a:lnTo>
                  <a:lnTo>
                    <a:pt x="15523" y="149802"/>
                  </a:lnTo>
                  <a:lnTo>
                    <a:pt x="20734" y="140889"/>
                  </a:lnTo>
                  <a:lnTo>
                    <a:pt x="25282" y="130973"/>
                  </a:lnTo>
                  <a:lnTo>
                    <a:pt x="28900" y="120560"/>
                  </a:lnTo>
                  <a:lnTo>
                    <a:pt x="17271" y="117824"/>
                  </a:lnTo>
                  <a:close/>
                </a:path>
                <a:path w="499745" h="158114">
                  <a:moveTo>
                    <a:pt x="103288" y="75414"/>
                  </a:moveTo>
                  <a:lnTo>
                    <a:pt x="70797" y="75414"/>
                  </a:lnTo>
                  <a:lnTo>
                    <a:pt x="70797" y="157498"/>
                  </a:lnTo>
                  <a:lnTo>
                    <a:pt x="82425" y="157498"/>
                  </a:lnTo>
                  <a:lnTo>
                    <a:pt x="82425" y="106366"/>
                  </a:lnTo>
                  <a:lnTo>
                    <a:pt x="76782" y="106366"/>
                  </a:lnTo>
                  <a:lnTo>
                    <a:pt x="76782" y="97474"/>
                  </a:lnTo>
                  <a:lnTo>
                    <a:pt x="82425" y="97474"/>
                  </a:lnTo>
                  <a:lnTo>
                    <a:pt x="82425" y="85161"/>
                  </a:lnTo>
                  <a:lnTo>
                    <a:pt x="103288" y="85161"/>
                  </a:lnTo>
                  <a:lnTo>
                    <a:pt x="103288" y="75414"/>
                  </a:lnTo>
                  <a:close/>
                </a:path>
                <a:path w="499745" h="158114">
                  <a:moveTo>
                    <a:pt x="114233" y="146724"/>
                  </a:moveTo>
                  <a:lnTo>
                    <a:pt x="115797" y="149874"/>
                  </a:lnTo>
                  <a:lnTo>
                    <a:pt x="117311" y="154248"/>
                  </a:lnTo>
                  <a:lnTo>
                    <a:pt x="117824" y="157156"/>
                  </a:lnTo>
                  <a:lnTo>
                    <a:pt x="130136" y="157156"/>
                  </a:lnTo>
                  <a:lnTo>
                    <a:pt x="138003" y="157327"/>
                  </a:lnTo>
                  <a:lnTo>
                    <a:pt x="142791" y="155446"/>
                  </a:lnTo>
                  <a:lnTo>
                    <a:pt x="147237" y="153564"/>
                  </a:lnTo>
                  <a:lnTo>
                    <a:pt x="148605" y="150315"/>
                  </a:lnTo>
                  <a:lnTo>
                    <a:pt x="148605" y="147066"/>
                  </a:lnTo>
                  <a:lnTo>
                    <a:pt x="123125" y="147066"/>
                  </a:lnTo>
                  <a:lnTo>
                    <a:pt x="114233" y="146724"/>
                  </a:lnTo>
                  <a:close/>
                </a:path>
                <a:path w="499745" h="158114">
                  <a:moveTo>
                    <a:pt x="48395" y="117653"/>
                  </a:moveTo>
                  <a:lnTo>
                    <a:pt x="38818" y="122099"/>
                  </a:lnTo>
                  <a:lnTo>
                    <a:pt x="42832" y="128846"/>
                  </a:lnTo>
                  <a:lnTo>
                    <a:pt x="46685" y="136058"/>
                  </a:lnTo>
                  <a:lnTo>
                    <a:pt x="50025" y="143045"/>
                  </a:lnTo>
                  <a:lnTo>
                    <a:pt x="52499" y="149118"/>
                  </a:lnTo>
                  <a:lnTo>
                    <a:pt x="62759" y="144159"/>
                  </a:lnTo>
                  <a:lnTo>
                    <a:pt x="60226" y="138238"/>
                  </a:lnTo>
                  <a:lnTo>
                    <a:pt x="56731" y="131419"/>
                  </a:lnTo>
                  <a:lnTo>
                    <a:pt x="52659" y="124344"/>
                  </a:lnTo>
                  <a:lnTo>
                    <a:pt x="48395" y="117653"/>
                  </a:lnTo>
                  <a:close/>
                </a:path>
                <a:path w="499745" h="158114">
                  <a:moveTo>
                    <a:pt x="141936" y="75414"/>
                  </a:moveTo>
                  <a:lnTo>
                    <a:pt x="136806" y="75414"/>
                  </a:lnTo>
                  <a:lnTo>
                    <a:pt x="136806" y="146211"/>
                  </a:lnTo>
                  <a:lnTo>
                    <a:pt x="136122" y="146724"/>
                  </a:lnTo>
                  <a:lnTo>
                    <a:pt x="131504" y="147066"/>
                  </a:lnTo>
                  <a:lnTo>
                    <a:pt x="148605" y="147066"/>
                  </a:lnTo>
                  <a:lnTo>
                    <a:pt x="148605" y="106366"/>
                  </a:lnTo>
                  <a:lnTo>
                    <a:pt x="141594" y="106366"/>
                  </a:lnTo>
                  <a:lnTo>
                    <a:pt x="141594" y="97474"/>
                  </a:lnTo>
                  <a:lnTo>
                    <a:pt x="148605" y="97474"/>
                  </a:lnTo>
                  <a:lnTo>
                    <a:pt x="148605" y="85161"/>
                  </a:lnTo>
                  <a:lnTo>
                    <a:pt x="141936" y="85161"/>
                  </a:lnTo>
                  <a:lnTo>
                    <a:pt x="141936" y="75414"/>
                  </a:lnTo>
                  <a:close/>
                </a:path>
                <a:path w="499745" h="158114">
                  <a:moveTo>
                    <a:pt x="70797" y="119192"/>
                  </a:moveTo>
                  <a:lnTo>
                    <a:pt x="59852" y="119192"/>
                  </a:lnTo>
                  <a:lnTo>
                    <a:pt x="59852" y="129110"/>
                  </a:lnTo>
                  <a:lnTo>
                    <a:pt x="70797" y="129110"/>
                  </a:lnTo>
                  <a:lnTo>
                    <a:pt x="70797" y="119192"/>
                  </a:lnTo>
                  <a:close/>
                </a:path>
                <a:path w="499745" h="158114">
                  <a:moveTo>
                    <a:pt x="103288" y="119192"/>
                  </a:moveTo>
                  <a:lnTo>
                    <a:pt x="82425" y="119192"/>
                  </a:lnTo>
                  <a:lnTo>
                    <a:pt x="82425" y="129110"/>
                  </a:lnTo>
                  <a:lnTo>
                    <a:pt x="136806" y="129110"/>
                  </a:lnTo>
                  <a:lnTo>
                    <a:pt x="136806" y="122270"/>
                  </a:lnTo>
                  <a:lnTo>
                    <a:pt x="103288" y="122270"/>
                  </a:lnTo>
                  <a:lnTo>
                    <a:pt x="103288" y="119192"/>
                  </a:lnTo>
                  <a:close/>
                </a:path>
                <a:path w="499745" h="158114">
                  <a:moveTo>
                    <a:pt x="158866" y="119192"/>
                  </a:moveTo>
                  <a:lnTo>
                    <a:pt x="148605" y="119192"/>
                  </a:lnTo>
                  <a:lnTo>
                    <a:pt x="148605" y="129110"/>
                  </a:lnTo>
                  <a:lnTo>
                    <a:pt x="158866" y="129110"/>
                  </a:lnTo>
                  <a:lnTo>
                    <a:pt x="158866" y="119192"/>
                  </a:lnTo>
                  <a:close/>
                </a:path>
                <a:path w="499745" h="158114">
                  <a:moveTo>
                    <a:pt x="114746" y="60023"/>
                  </a:moveTo>
                  <a:lnTo>
                    <a:pt x="103288" y="60023"/>
                  </a:lnTo>
                  <a:lnTo>
                    <a:pt x="103288" y="122270"/>
                  </a:lnTo>
                  <a:lnTo>
                    <a:pt x="114746" y="122270"/>
                  </a:lnTo>
                  <a:lnTo>
                    <a:pt x="114746" y="60023"/>
                  </a:lnTo>
                  <a:close/>
                </a:path>
                <a:path w="499745" h="158114">
                  <a:moveTo>
                    <a:pt x="136806" y="119192"/>
                  </a:moveTo>
                  <a:lnTo>
                    <a:pt x="114746" y="119192"/>
                  </a:lnTo>
                  <a:lnTo>
                    <a:pt x="114746" y="122270"/>
                  </a:lnTo>
                  <a:lnTo>
                    <a:pt x="136806" y="122270"/>
                  </a:lnTo>
                  <a:lnTo>
                    <a:pt x="136806" y="119192"/>
                  </a:lnTo>
                  <a:close/>
                </a:path>
                <a:path w="499745" h="158114">
                  <a:moveTo>
                    <a:pt x="57116" y="6498"/>
                  </a:moveTo>
                  <a:lnTo>
                    <a:pt x="8721" y="6498"/>
                  </a:lnTo>
                  <a:lnTo>
                    <a:pt x="8721" y="114233"/>
                  </a:lnTo>
                  <a:lnTo>
                    <a:pt x="57116" y="114233"/>
                  </a:lnTo>
                  <a:lnTo>
                    <a:pt x="57116" y="103630"/>
                  </a:lnTo>
                  <a:lnTo>
                    <a:pt x="20007" y="103630"/>
                  </a:lnTo>
                  <a:lnTo>
                    <a:pt x="20007" y="81228"/>
                  </a:lnTo>
                  <a:lnTo>
                    <a:pt x="57116" y="81228"/>
                  </a:lnTo>
                  <a:lnTo>
                    <a:pt x="57116" y="71310"/>
                  </a:lnTo>
                  <a:lnTo>
                    <a:pt x="20007" y="71310"/>
                  </a:lnTo>
                  <a:lnTo>
                    <a:pt x="20007" y="49250"/>
                  </a:lnTo>
                  <a:lnTo>
                    <a:pt x="57116" y="49250"/>
                  </a:lnTo>
                  <a:lnTo>
                    <a:pt x="57116" y="39160"/>
                  </a:lnTo>
                  <a:lnTo>
                    <a:pt x="20007" y="39160"/>
                  </a:lnTo>
                  <a:lnTo>
                    <a:pt x="20007" y="17271"/>
                  </a:lnTo>
                  <a:lnTo>
                    <a:pt x="57116" y="17271"/>
                  </a:lnTo>
                  <a:lnTo>
                    <a:pt x="57116" y="6498"/>
                  </a:lnTo>
                  <a:close/>
                </a:path>
                <a:path w="499745" h="158114">
                  <a:moveTo>
                    <a:pt x="82425" y="97474"/>
                  </a:moveTo>
                  <a:lnTo>
                    <a:pt x="76782" y="97474"/>
                  </a:lnTo>
                  <a:lnTo>
                    <a:pt x="76782" y="106366"/>
                  </a:lnTo>
                  <a:lnTo>
                    <a:pt x="82425" y="106366"/>
                  </a:lnTo>
                  <a:lnTo>
                    <a:pt x="82425" y="97474"/>
                  </a:lnTo>
                  <a:close/>
                </a:path>
                <a:path w="499745" h="158114">
                  <a:moveTo>
                    <a:pt x="103288" y="97474"/>
                  </a:moveTo>
                  <a:lnTo>
                    <a:pt x="82425" y="97474"/>
                  </a:lnTo>
                  <a:lnTo>
                    <a:pt x="82425" y="106366"/>
                  </a:lnTo>
                  <a:lnTo>
                    <a:pt x="103288" y="106366"/>
                  </a:lnTo>
                  <a:lnTo>
                    <a:pt x="103288" y="97474"/>
                  </a:lnTo>
                  <a:close/>
                </a:path>
                <a:path w="499745" h="158114">
                  <a:moveTo>
                    <a:pt x="136806" y="97474"/>
                  </a:moveTo>
                  <a:lnTo>
                    <a:pt x="114746" y="97474"/>
                  </a:lnTo>
                  <a:lnTo>
                    <a:pt x="114746" y="106366"/>
                  </a:lnTo>
                  <a:lnTo>
                    <a:pt x="136806" y="106366"/>
                  </a:lnTo>
                  <a:lnTo>
                    <a:pt x="136806" y="97474"/>
                  </a:lnTo>
                  <a:close/>
                </a:path>
                <a:path w="499745" h="158114">
                  <a:moveTo>
                    <a:pt x="148605" y="97474"/>
                  </a:moveTo>
                  <a:lnTo>
                    <a:pt x="141594" y="97474"/>
                  </a:lnTo>
                  <a:lnTo>
                    <a:pt x="141594" y="106366"/>
                  </a:lnTo>
                  <a:lnTo>
                    <a:pt x="148605" y="106366"/>
                  </a:lnTo>
                  <a:lnTo>
                    <a:pt x="148605" y="97474"/>
                  </a:lnTo>
                  <a:close/>
                </a:path>
                <a:path w="499745" h="158114">
                  <a:moveTo>
                    <a:pt x="57116" y="81228"/>
                  </a:moveTo>
                  <a:lnTo>
                    <a:pt x="45659" y="81228"/>
                  </a:lnTo>
                  <a:lnTo>
                    <a:pt x="45659" y="103630"/>
                  </a:lnTo>
                  <a:lnTo>
                    <a:pt x="57116" y="103630"/>
                  </a:lnTo>
                  <a:lnTo>
                    <a:pt x="57116" y="81228"/>
                  </a:lnTo>
                  <a:close/>
                </a:path>
                <a:path w="499745" h="158114">
                  <a:moveTo>
                    <a:pt x="136806" y="75414"/>
                  </a:moveTo>
                  <a:lnTo>
                    <a:pt x="114746" y="75414"/>
                  </a:lnTo>
                  <a:lnTo>
                    <a:pt x="114746" y="85161"/>
                  </a:lnTo>
                  <a:lnTo>
                    <a:pt x="136806" y="85161"/>
                  </a:lnTo>
                  <a:lnTo>
                    <a:pt x="136806" y="75414"/>
                  </a:lnTo>
                  <a:close/>
                </a:path>
                <a:path w="499745" h="158114">
                  <a:moveTo>
                    <a:pt x="148605" y="75414"/>
                  </a:moveTo>
                  <a:lnTo>
                    <a:pt x="141936" y="75414"/>
                  </a:lnTo>
                  <a:lnTo>
                    <a:pt x="141936" y="85161"/>
                  </a:lnTo>
                  <a:lnTo>
                    <a:pt x="148605" y="85161"/>
                  </a:lnTo>
                  <a:lnTo>
                    <a:pt x="148605" y="75414"/>
                  </a:lnTo>
                  <a:close/>
                </a:path>
                <a:path w="499745" h="158114">
                  <a:moveTo>
                    <a:pt x="57116" y="49250"/>
                  </a:moveTo>
                  <a:lnTo>
                    <a:pt x="45659" y="49250"/>
                  </a:lnTo>
                  <a:lnTo>
                    <a:pt x="45659" y="71310"/>
                  </a:lnTo>
                  <a:lnTo>
                    <a:pt x="57116" y="71310"/>
                  </a:lnTo>
                  <a:lnTo>
                    <a:pt x="57116" y="49250"/>
                  </a:lnTo>
                  <a:close/>
                </a:path>
                <a:path w="499745" h="158114">
                  <a:moveTo>
                    <a:pt x="85161" y="55748"/>
                  </a:moveTo>
                  <a:lnTo>
                    <a:pt x="60365" y="55748"/>
                  </a:lnTo>
                  <a:lnTo>
                    <a:pt x="60365" y="65495"/>
                  </a:lnTo>
                  <a:lnTo>
                    <a:pt x="103288" y="65495"/>
                  </a:lnTo>
                  <a:lnTo>
                    <a:pt x="103288" y="60023"/>
                  </a:lnTo>
                  <a:lnTo>
                    <a:pt x="158182" y="60023"/>
                  </a:lnTo>
                  <a:lnTo>
                    <a:pt x="158182" y="59681"/>
                  </a:lnTo>
                  <a:lnTo>
                    <a:pt x="85161" y="59681"/>
                  </a:lnTo>
                  <a:lnTo>
                    <a:pt x="85161" y="55748"/>
                  </a:lnTo>
                  <a:close/>
                </a:path>
                <a:path w="499745" h="158114">
                  <a:moveTo>
                    <a:pt x="158182" y="60023"/>
                  </a:moveTo>
                  <a:lnTo>
                    <a:pt x="114746" y="60023"/>
                  </a:lnTo>
                  <a:lnTo>
                    <a:pt x="114746" y="65495"/>
                  </a:lnTo>
                  <a:lnTo>
                    <a:pt x="158182" y="65495"/>
                  </a:lnTo>
                  <a:lnTo>
                    <a:pt x="158182" y="60023"/>
                  </a:lnTo>
                  <a:close/>
                </a:path>
                <a:path w="499745" h="158114">
                  <a:moveTo>
                    <a:pt x="96619" y="171"/>
                  </a:moveTo>
                  <a:lnTo>
                    <a:pt x="85161" y="171"/>
                  </a:lnTo>
                  <a:lnTo>
                    <a:pt x="85161" y="59681"/>
                  </a:lnTo>
                  <a:lnTo>
                    <a:pt x="96619" y="59681"/>
                  </a:lnTo>
                  <a:lnTo>
                    <a:pt x="96619" y="171"/>
                  </a:lnTo>
                  <a:close/>
                </a:path>
                <a:path w="499745" h="158114">
                  <a:moveTo>
                    <a:pt x="122099" y="55748"/>
                  </a:moveTo>
                  <a:lnTo>
                    <a:pt x="96619" y="55748"/>
                  </a:lnTo>
                  <a:lnTo>
                    <a:pt x="96619" y="59681"/>
                  </a:lnTo>
                  <a:lnTo>
                    <a:pt x="122099" y="59681"/>
                  </a:lnTo>
                  <a:lnTo>
                    <a:pt x="122099" y="55748"/>
                  </a:lnTo>
                  <a:close/>
                </a:path>
                <a:path w="499745" h="158114">
                  <a:moveTo>
                    <a:pt x="133557" y="171"/>
                  </a:moveTo>
                  <a:lnTo>
                    <a:pt x="122099" y="171"/>
                  </a:lnTo>
                  <a:lnTo>
                    <a:pt x="122099" y="59681"/>
                  </a:lnTo>
                  <a:lnTo>
                    <a:pt x="133557" y="59681"/>
                  </a:lnTo>
                  <a:lnTo>
                    <a:pt x="133557" y="171"/>
                  </a:lnTo>
                  <a:close/>
                </a:path>
                <a:path w="499745" h="158114">
                  <a:moveTo>
                    <a:pt x="158182" y="55748"/>
                  </a:moveTo>
                  <a:lnTo>
                    <a:pt x="133557" y="55748"/>
                  </a:lnTo>
                  <a:lnTo>
                    <a:pt x="133557" y="59681"/>
                  </a:lnTo>
                  <a:lnTo>
                    <a:pt x="158182" y="59681"/>
                  </a:lnTo>
                  <a:lnTo>
                    <a:pt x="158182" y="55748"/>
                  </a:lnTo>
                  <a:close/>
                </a:path>
                <a:path w="499745" h="158114">
                  <a:moveTo>
                    <a:pt x="85161" y="34885"/>
                  </a:moveTo>
                  <a:lnTo>
                    <a:pt x="68745" y="34885"/>
                  </a:lnTo>
                  <a:lnTo>
                    <a:pt x="68745" y="44462"/>
                  </a:lnTo>
                  <a:lnTo>
                    <a:pt x="85161" y="44462"/>
                  </a:lnTo>
                  <a:lnTo>
                    <a:pt x="85161" y="34885"/>
                  </a:lnTo>
                  <a:close/>
                </a:path>
                <a:path w="499745" h="158114">
                  <a:moveTo>
                    <a:pt x="122099" y="34885"/>
                  </a:moveTo>
                  <a:lnTo>
                    <a:pt x="96619" y="34885"/>
                  </a:lnTo>
                  <a:lnTo>
                    <a:pt x="96619" y="44462"/>
                  </a:lnTo>
                  <a:lnTo>
                    <a:pt x="122099" y="44462"/>
                  </a:lnTo>
                  <a:lnTo>
                    <a:pt x="122099" y="34885"/>
                  </a:lnTo>
                  <a:close/>
                </a:path>
                <a:path w="499745" h="158114">
                  <a:moveTo>
                    <a:pt x="151683" y="34885"/>
                  </a:moveTo>
                  <a:lnTo>
                    <a:pt x="133557" y="34885"/>
                  </a:lnTo>
                  <a:lnTo>
                    <a:pt x="133557" y="44462"/>
                  </a:lnTo>
                  <a:lnTo>
                    <a:pt x="151683" y="44462"/>
                  </a:lnTo>
                  <a:lnTo>
                    <a:pt x="151683" y="34885"/>
                  </a:lnTo>
                  <a:close/>
                </a:path>
                <a:path w="499745" h="158114">
                  <a:moveTo>
                    <a:pt x="57116" y="17271"/>
                  </a:moveTo>
                  <a:lnTo>
                    <a:pt x="45659" y="17271"/>
                  </a:lnTo>
                  <a:lnTo>
                    <a:pt x="45659" y="39160"/>
                  </a:lnTo>
                  <a:lnTo>
                    <a:pt x="57116" y="39160"/>
                  </a:lnTo>
                  <a:lnTo>
                    <a:pt x="57116" y="17271"/>
                  </a:lnTo>
                  <a:close/>
                </a:path>
                <a:path w="499745" h="158114">
                  <a:moveTo>
                    <a:pt x="85161" y="14877"/>
                  </a:moveTo>
                  <a:lnTo>
                    <a:pt x="64298" y="14877"/>
                  </a:lnTo>
                  <a:lnTo>
                    <a:pt x="64298" y="24625"/>
                  </a:lnTo>
                  <a:lnTo>
                    <a:pt x="85161" y="24625"/>
                  </a:lnTo>
                  <a:lnTo>
                    <a:pt x="85161" y="14877"/>
                  </a:lnTo>
                  <a:close/>
                </a:path>
                <a:path w="499745" h="158114">
                  <a:moveTo>
                    <a:pt x="122099" y="14877"/>
                  </a:moveTo>
                  <a:lnTo>
                    <a:pt x="96619" y="14877"/>
                  </a:lnTo>
                  <a:lnTo>
                    <a:pt x="96619" y="24625"/>
                  </a:lnTo>
                  <a:lnTo>
                    <a:pt x="122099" y="24625"/>
                  </a:lnTo>
                  <a:lnTo>
                    <a:pt x="122099" y="14877"/>
                  </a:lnTo>
                  <a:close/>
                </a:path>
                <a:path w="499745" h="158114">
                  <a:moveTo>
                    <a:pt x="154591" y="14877"/>
                  </a:moveTo>
                  <a:lnTo>
                    <a:pt x="133557" y="14877"/>
                  </a:lnTo>
                  <a:lnTo>
                    <a:pt x="133557" y="24625"/>
                  </a:lnTo>
                  <a:lnTo>
                    <a:pt x="154591" y="24625"/>
                  </a:lnTo>
                  <a:lnTo>
                    <a:pt x="154591" y="14877"/>
                  </a:lnTo>
                  <a:close/>
                </a:path>
                <a:path w="499745" h="158114">
                  <a:moveTo>
                    <a:pt x="215640" y="94664"/>
                  </a:moveTo>
                  <a:lnTo>
                    <a:pt x="203670" y="98424"/>
                  </a:lnTo>
                  <a:lnTo>
                    <a:pt x="203670" y="157327"/>
                  </a:lnTo>
                  <a:lnTo>
                    <a:pt x="215640" y="157327"/>
                  </a:lnTo>
                  <a:lnTo>
                    <a:pt x="215640" y="94664"/>
                  </a:lnTo>
                  <a:close/>
                </a:path>
                <a:path w="499745" h="158114">
                  <a:moveTo>
                    <a:pt x="278400" y="142620"/>
                  </a:moveTo>
                  <a:lnTo>
                    <a:pt x="280452" y="146040"/>
                  </a:lnTo>
                  <a:lnTo>
                    <a:pt x="281649" y="151512"/>
                  </a:lnTo>
                  <a:lnTo>
                    <a:pt x="281991" y="155275"/>
                  </a:lnTo>
                  <a:lnTo>
                    <a:pt x="289516" y="155788"/>
                  </a:lnTo>
                  <a:lnTo>
                    <a:pt x="297040" y="155959"/>
                  </a:lnTo>
                  <a:lnTo>
                    <a:pt x="301486" y="155275"/>
                  </a:lnTo>
                  <a:lnTo>
                    <a:pt x="306787" y="154762"/>
                  </a:lnTo>
                  <a:lnTo>
                    <a:pt x="310037" y="153222"/>
                  </a:lnTo>
                  <a:lnTo>
                    <a:pt x="313457" y="148605"/>
                  </a:lnTo>
                  <a:lnTo>
                    <a:pt x="315795" y="143475"/>
                  </a:lnTo>
                  <a:lnTo>
                    <a:pt x="293107" y="143475"/>
                  </a:lnTo>
                  <a:lnTo>
                    <a:pt x="286095" y="143304"/>
                  </a:lnTo>
                  <a:lnTo>
                    <a:pt x="278400" y="142620"/>
                  </a:lnTo>
                  <a:close/>
                </a:path>
                <a:path w="499745" h="158114">
                  <a:moveTo>
                    <a:pt x="297553" y="33517"/>
                  </a:moveTo>
                  <a:lnTo>
                    <a:pt x="289374" y="67390"/>
                  </a:lnTo>
                  <a:lnTo>
                    <a:pt x="277139" y="99163"/>
                  </a:lnTo>
                  <a:lnTo>
                    <a:pt x="260832" y="126414"/>
                  </a:lnTo>
                  <a:lnTo>
                    <a:pt x="240436" y="146724"/>
                  </a:lnTo>
                  <a:lnTo>
                    <a:pt x="244199" y="148605"/>
                  </a:lnTo>
                  <a:lnTo>
                    <a:pt x="248816" y="151854"/>
                  </a:lnTo>
                  <a:lnTo>
                    <a:pt x="251381" y="154591"/>
                  </a:lnTo>
                  <a:lnTo>
                    <a:pt x="271116" y="133150"/>
                  </a:lnTo>
                  <a:lnTo>
                    <a:pt x="287164" y="105041"/>
                  </a:lnTo>
                  <a:lnTo>
                    <a:pt x="299429" y="72635"/>
                  </a:lnTo>
                  <a:lnTo>
                    <a:pt x="307813" y="38305"/>
                  </a:lnTo>
                  <a:lnTo>
                    <a:pt x="297553" y="33517"/>
                  </a:lnTo>
                  <a:close/>
                </a:path>
                <a:path w="499745" h="158114">
                  <a:moveTo>
                    <a:pt x="321152" y="28729"/>
                  </a:moveTo>
                  <a:lnTo>
                    <a:pt x="316022" y="28729"/>
                  </a:lnTo>
                  <a:lnTo>
                    <a:pt x="315922" y="33517"/>
                  </a:lnTo>
                  <a:lnTo>
                    <a:pt x="313243" y="79558"/>
                  </a:lnTo>
                  <a:lnTo>
                    <a:pt x="306787" y="131390"/>
                  </a:lnTo>
                  <a:lnTo>
                    <a:pt x="299092" y="143475"/>
                  </a:lnTo>
                  <a:lnTo>
                    <a:pt x="315795" y="143475"/>
                  </a:lnTo>
                  <a:lnTo>
                    <a:pt x="318133" y="138347"/>
                  </a:lnTo>
                  <a:lnTo>
                    <a:pt x="321879" y="118102"/>
                  </a:lnTo>
                  <a:lnTo>
                    <a:pt x="325048" y="84806"/>
                  </a:lnTo>
                  <a:lnTo>
                    <a:pt x="327666" y="40870"/>
                  </a:lnTo>
                  <a:lnTo>
                    <a:pt x="321152" y="40870"/>
                  </a:lnTo>
                  <a:lnTo>
                    <a:pt x="321152" y="28729"/>
                  </a:lnTo>
                  <a:close/>
                </a:path>
                <a:path w="499745" h="158114">
                  <a:moveTo>
                    <a:pt x="273099" y="32491"/>
                  </a:moveTo>
                  <a:lnTo>
                    <a:pt x="266168" y="55222"/>
                  </a:lnTo>
                  <a:lnTo>
                    <a:pt x="256255" y="77231"/>
                  </a:lnTo>
                  <a:lnTo>
                    <a:pt x="243905" y="96579"/>
                  </a:lnTo>
                  <a:lnTo>
                    <a:pt x="229663" y="111326"/>
                  </a:lnTo>
                  <a:lnTo>
                    <a:pt x="233083" y="113207"/>
                  </a:lnTo>
                  <a:lnTo>
                    <a:pt x="237187" y="116285"/>
                  </a:lnTo>
                  <a:lnTo>
                    <a:pt x="239752" y="118850"/>
                  </a:lnTo>
                  <a:lnTo>
                    <a:pt x="253676" y="103245"/>
                  </a:lnTo>
                  <a:lnTo>
                    <a:pt x="265852" y="83152"/>
                  </a:lnTo>
                  <a:lnTo>
                    <a:pt x="275752" y="60558"/>
                  </a:lnTo>
                  <a:lnTo>
                    <a:pt x="282846" y="37450"/>
                  </a:lnTo>
                  <a:lnTo>
                    <a:pt x="273099" y="32491"/>
                  </a:lnTo>
                  <a:close/>
                </a:path>
                <a:path w="499745" h="158114">
                  <a:moveTo>
                    <a:pt x="203670" y="86036"/>
                  </a:moveTo>
                  <a:lnTo>
                    <a:pt x="185169" y="91304"/>
                  </a:lnTo>
                  <a:lnTo>
                    <a:pt x="171691" y="94909"/>
                  </a:lnTo>
                  <a:lnTo>
                    <a:pt x="175111" y="107392"/>
                  </a:lnTo>
                  <a:lnTo>
                    <a:pt x="203670" y="98424"/>
                  </a:lnTo>
                  <a:lnTo>
                    <a:pt x="203670" y="86036"/>
                  </a:lnTo>
                  <a:close/>
                </a:path>
                <a:path w="499745" h="158114">
                  <a:moveTo>
                    <a:pt x="215640" y="82530"/>
                  </a:moveTo>
                  <a:lnTo>
                    <a:pt x="203670" y="86036"/>
                  </a:lnTo>
                  <a:lnTo>
                    <a:pt x="203670" y="98424"/>
                  </a:lnTo>
                  <a:lnTo>
                    <a:pt x="215640" y="94664"/>
                  </a:lnTo>
                  <a:lnTo>
                    <a:pt x="215640" y="82530"/>
                  </a:lnTo>
                  <a:close/>
                </a:path>
                <a:path w="499745" h="158114">
                  <a:moveTo>
                    <a:pt x="235477" y="76611"/>
                  </a:moveTo>
                  <a:lnTo>
                    <a:pt x="215640" y="82530"/>
                  </a:lnTo>
                  <a:lnTo>
                    <a:pt x="215640" y="94664"/>
                  </a:lnTo>
                  <a:lnTo>
                    <a:pt x="237187" y="87897"/>
                  </a:lnTo>
                  <a:lnTo>
                    <a:pt x="235477" y="76611"/>
                  </a:lnTo>
                  <a:close/>
                </a:path>
                <a:path w="499745" h="158114">
                  <a:moveTo>
                    <a:pt x="215640" y="171"/>
                  </a:moveTo>
                  <a:lnTo>
                    <a:pt x="203670" y="171"/>
                  </a:lnTo>
                  <a:lnTo>
                    <a:pt x="203670" y="86036"/>
                  </a:lnTo>
                  <a:lnTo>
                    <a:pt x="215640" y="82530"/>
                  </a:lnTo>
                  <a:lnTo>
                    <a:pt x="215640" y="171"/>
                  </a:lnTo>
                  <a:close/>
                </a:path>
                <a:path w="499745" h="158114">
                  <a:moveTo>
                    <a:pt x="257024" y="0"/>
                  </a:moveTo>
                  <a:lnTo>
                    <a:pt x="251862" y="19115"/>
                  </a:lnTo>
                  <a:lnTo>
                    <a:pt x="245096" y="36980"/>
                  </a:lnTo>
                  <a:lnTo>
                    <a:pt x="236728" y="52857"/>
                  </a:lnTo>
                  <a:lnTo>
                    <a:pt x="226756" y="66008"/>
                  </a:lnTo>
                  <a:lnTo>
                    <a:pt x="229492" y="67719"/>
                  </a:lnTo>
                  <a:lnTo>
                    <a:pt x="234622" y="71481"/>
                  </a:lnTo>
                  <a:lnTo>
                    <a:pt x="236674" y="73362"/>
                  </a:lnTo>
                  <a:lnTo>
                    <a:pt x="246841" y="59075"/>
                  </a:lnTo>
                  <a:lnTo>
                    <a:pt x="255677" y="42046"/>
                  </a:lnTo>
                  <a:lnTo>
                    <a:pt x="256128" y="40870"/>
                  </a:lnTo>
                  <a:lnTo>
                    <a:pt x="250355" y="40870"/>
                  </a:lnTo>
                  <a:lnTo>
                    <a:pt x="255827" y="28729"/>
                  </a:lnTo>
                  <a:lnTo>
                    <a:pt x="260784" y="28729"/>
                  </a:lnTo>
                  <a:lnTo>
                    <a:pt x="263007" y="22933"/>
                  </a:lnTo>
                  <a:lnTo>
                    <a:pt x="268653" y="2394"/>
                  </a:lnTo>
                  <a:lnTo>
                    <a:pt x="257024" y="0"/>
                  </a:lnTo>
                  <a:close/>
                </a:path>
                <a:path w="499745" h="158114">
                  <a:moveTo>
                    <a:pt x="182465" y="9918"/>
                  </a:moveTo>
                  <a:lnTo>
                    <a:pt x="180642" y="25699"/>
                  </a:lnTo>
                  <a:lnTo>
                    <a:pt x="178147" y="40999"/>
                  </a:lnTo>
                  <a:lnTo>
                    <a:pt x="174818" y="55080"/>
                  </a:lnTo>
                  <a:lnTo>
                    <a:pt x="170494" y="67206"/>
                  </a:lnTo>
                  <a:lnTo>
                    <a:pt x="173230" y="68403"/>
                  </a:lnTo>
                  <a:lnTo>
                    <a:pt x="178190" y="71310"/>
                  </a:lnTo>
                  <a:lnTo>
                    <a:pt x="180242" y="72849"/>
                  </a:lnTo>
                  <a:lnTo>
                    <a:pt x="184707" y="60087"/>
                  </a:lnTo>
                  <a:lnTo>
                    <a:pt x="187796" y="47540"/>
                  </a:lnTo>
                  <a:lnTo>
                    <a:pt x="181439" y="47540"/>
                  </a:lnTo>
                  <a:lnTo>
                    <a:pt x="183491" y="35056"/>
                  </a:lnTo>
                  <a:lnTo>
                    <a:pt x="190201" y="35056"/>
                  </a:lnTo>
                  <a:lnTo>
                    <a:pt x="191336" y="28729"/>
                  </a:lnTo>
                  <a:lnTo>
                    <a:pt x="193580" y="11799"/>
                  </a:lnTo>
                  <a:lnTo>
                    <a:pt x="182465" y="9918"/>
                  </a:lnTo>
                  <a:close/>
                </a:path>
                <a:path w="499745" h="158114">
                  <a:moveTo>
                    <a:pt x="190201" y="35056"/>
                  </a:moveTo>
                  <a:lnTo>
                    <a:pt x="183491" y="35056"/>
                  </a:lnTo>
                  <a:lnTo>
                    <a:pt x="181439" y="47540"/>
                  </a:lnTo>
                  <a:lnTo>
                    <a:pt x="187796" y="47540"/>
                  </a:lnTo>
                  <a:lnTo>
                    <a:pt x="188386" y="45146"/>
                  </a:lnTo>
                  <a:lnTo>
                    <a:pt x="190201" y="35056"/>
                  </a:lnTo>
                  <a:close/>
                </a:path>
                <a:path w="499745" h="158114">
                  <a:moveTo>
                    <a:pt x="203670" y="35056"/>
                  </a:moveTo>
                  <a:lnTo>
                    <a:pt x="190201" y="35056"/>
                  </a:lnTo>
                  <a:lnTo>
                    <a:pt x="188386" y="45146"/>
                  </a:lnTo>
                  <a:lnTo>
                    <a:pt x="187796" y="47540"/>
                  </a:lnTo>
                  <a:lnTo>
                    <a:pt x="203670" y="47540"/>
                  </a:lnTo>
                  <a:lnTo>
                    <a:pt x="203670" y="35056"/>
                  </a:lnTo>
                  <a:close/>
                </a:path>
                <a:path w="499745" h="158114">
                  <a:moveTo>
                    <a:pt x="233254" y="35056"/>
                  </a:moveTo>
                  <a:lnTo>
                    <a:pt x="215640" y="35056"/>
                  </a:lnTo>
                  <a:lnTo>
                    <a:pt x="215640" y="47540"/>
                  </a:lnTo>
                  <a:lnTo>
                    <a:pt x="233254" y="47540"/>
                  </a:lnTo>
                  <a:lnTo>
                    <a:pt x="233254" y="35056"/>
                  </a:lnTo>
                  <a:close/>
                </a:path>
                <a:path w="499745" h="158114">
                  <a:moveTo>
                    <a:pt x="260784" y="28729"/>
                  </a:moveTo>
                  <a:lnTo>
                    <a:pt x="255827" y="28729"/>
                  </a:lnTo>
                  <a:lnTo>
                    <a:pt x="250355" y="40870"/>
                  </a:lnTo>
                  <a:lnTo>
                    <a:pt x="256128" y="40870"/>
                  </a:lnTo>
                  <a:lnTo>
                    <a:pt x="260784" y="28729"/>
                  </a:lnTo>
                  <a:close/>
                </a:path>
                <a:path w="499745" h="158114">
                  <a:moveTo>
                    <a:pt x="316022" y="28729"/>
                  </a:moveTo>
                  <a:lnTo>
                    <a:pt x="260784" y="28729"/>
                  </a:lnTo>
                  <a:lnTo>
                    <a:pt x="256128" y="40870"/>
                  </a:lnTo>
                  <a:lnTo>
                    <a:pt x="270544" y="40870"/>
                  </a:lnTo>
                  <a:lnTo>
                    <a:pt x="273099" y="32491"/>
                  </a:lnTo>
                  <a:lnTo>
                    <a:pt x="315982" y="32491"/>
                  </a:lnTo>
                  <a:lnTo>
                    <a:pt x="316022" y="28729"/>
                  </a:lnTo>
                  <a:close/>
                </a:path>
                <a:path w="499745" h="158114">
                  <a:moveTo>
                    <a:pt x="315982" y="32491"/>
                  </a:moveTo>
                  <a:lnTo>
                    <a:pt x="273099" y="32491"/>
                  </a:lnTo>
                  <a:lnTo>
                    <a:pt x="282846" y="37450"/>
                  </a:lnTo>
                  <a:lnTo>
                    <a:pt x="281796" y="40870"/>
                  </a:lnTo>
                  <a:lnTo>
                    <a:pt x="295777" y="40870"/>
                  </a:lnTo>
                  <a:lnTo>
                    <a:pt x="297553" y="33517"/>
                  </a:lnTo>
                  <a:lnTo>
                    <a:pt x="315922" y="33517"/>
                  </a:lnTo>
                  <a:lnTo>
                    <a:pt x="315982" y="32491"/>
                  </a:lnTo>
                  <a:close/>
                </a:path>
                <a:path w="499745" h="158114">
                  <a:moveTo>
                    <a:pt x="315922" y="33517"/>
                  </a:moveTo>
                  <a:lnTo>
                    <a:pt x="297553" y="33517"/>
                  </a:lnTo>
                  <a:lnTo>
                    <a:pt x="307813" y="38305"/>
                  </a:lnTo>
                  <a:lnTo>
                    <a:pt x="307187" y="40870"/>
                  </a:lnTo>
                  <a:lnTo>
                    <a:pt x="315494" y="40870"/>
                  </a:lnTo>
                  <a:lnTo>
                    <a:pt x="315922" y="33517"/>
                  </a:lnTo>
                  <a:close/>
                </a:path>
                <a:path w="499745" h="158114">
                  <a:moveTo>
                    <a:pt x="328163" y="28729"/>
                  </a:moveTo>
                  <a:lnTo>
                    <a:pt x="321152" y="28729"/>
                  </a:lnTo>
                  <a:lnTo>
                    <a:pt x="321152" y="40870"/>
                  </a:lnTo>
                  <a:lnTo>
                    <a:pt x="327666" y="40870"/>
                  </a:lnTo>
                  <a:lnTo>
                    <a:pt x="328023" y="35056"/>
                  </a:lnTo>
                  <a:lnTo>
                    <a:pt x="328163" y="33517"/>
                  </a:lnTo>
                  <a:lnTo>
                    <a:pt x="328163" y="28729"/>
                  </a:lnTo>
                  <a:close/>
                </a:path>
                <a:path w="499745" h="158114">
                  <a:moveTo>
                    <a:pt x="428374" y="171"/>
                  </a:moveTo>
                  <a:lnTo>
                    <a:pt x="415206" y="171"/>
                  </a:lnTo>
                  <a:lnTo>
                    <a:pt x="415206" y="157840"/>
                  </a:lnTo>
                  <a:lnTo>
                    <a:pt x="428374" y="157840"/>
                  </a:lnTo>
                  <a:lnTo>
                    <a:pt x="428374" y="171"/>
                  </a:lnTo>
                  <a:close/>
                </a:path>
                <a:path w="499745" h="158114">
                  <a:moveTo>
                    <a:pt x="415206" y="120731"/>
                  </a:moveTo>
                  <a:lnTo>
                    <a:pt x="345606" y="120731"/>
                  </a:lnTo>
                  <a:lnTo>
                    <a:pt x="345606" y="132531"/>
                  </a:lnTo>
                  <a:lnTo>
                    <a:pt x="415206" y="132531"/>
                  </a:lnTo>
                  <a:lnTo>
                    <a:pt x="415206" y="120731"/>
                  </a:lnTo>
                  <a:close/>
                </a:path>
                <a:path w="499745" h="158114">
                  <a:moveTo>
                    <a:pt x="499342" y="120731"/>
                  </a:moveTo>
                  <a:lnTo>
                    <a:pt x="428374" y="120731"/>
                  </a:lnTo>
                  <a:lnTo>
                    <a:pt x="428374" y="132531"/>
                  </a:lnTo>
                  <a:lnTo>
                    <a:pt x="499342" y="132531"/>
                  </a:lnTo>
                  <a:lnTo>
                    <a:pt x="499342" y="120731"/>
                  </a:lnTo>
                  <a:close/>
                </a:path>
                <a:path w="499745" h="158114">
                  <a:moveTo>
                    <a:pt x="415206" y="40015"/>
                  </a:moveTo>
                  <a:lnTo>
                    <a:pt x="363562" y="40015"/>
                  </a:lnTo>
                  <a:lnTo>
                    <a:pt x="363562" y="106708"/>
                  </a:lnTo>
                  <a:lnTo>
                    <a:pt x="415206" y="106708"/>
                  </a:lnTo>
                  <a:lnTo>
                    <a:pt x="415206" y="96106"/>
                  </a:lnTo>
                  <a:lnTo>
                    <a:pt x="375875" y="96106"/>
                  </a:lnTo>
                  <a:lnTo>
                    <a:pt x="375875" y="78321"/>
                  </a:lnTo>
                  <a:lnTo>
                    <a:pt x="415206" y="78321"/>
                  </a:lnTo>
                  <a:lnTo>
                    <a:pt x="415206" y="68232"/>
                  </a:lnTo>
                  <a:lnTo>
                    <a:pt x="375875" y="68232"/>
                  </a:lnTo>
                  <a:lnTo>
                    <a:pt x="375875" y="50789"/>
                  </a:lnTo>
                  <a:lnTo>
                    <a:pt x="415206" y="50789"/>
                  </a:lnTo>
                  <a:lnTo>
                    <a:pt x="415206" y="40015"/>
                  </a:lnTo>
                  <a:close/>
                </a:path>
                <a:path w="499745" h="158114">
                  <a:moveTo>
                    <a:pt x="481215" y="40015"/>
                  </a:moveTo>
                  <a:lnTo>
                    <a:pt x="428374" y="40015"/>
                  </a:lnTo>
                  <a:lnTo>
                    <a:pt x="428374" y="50789"/>
                  </a:lnTo>
                  <a:lnTo>
                    <a:pt x="468390" y="50789"/>
                  </a:lnTo>
                  <a:lnTo>
                    <a:pt x="468390" y="68232"/>
                  </a:lnTo>
                  <a:lnTo>
                    <a:pt x="428374" y="68232"/>
                  </a:lnTo>
                  <a:lnTo>
                    <a:pt x="428374" y="78321"/>
                  </a:lnTo>
                  <a:lnTo>
                    <a:pt x="468390" y="78321"/>
                  </a:lnTo>
                  <a:lnTo>
                    <a:pt x="468390" y="96106"/>
                  </a:lnTo>
                  <a:lnTo>
                    <a:pt x="428374" y="96106"/>
                  </a:lnTo>
                  <a:lnTo>
                    <a:pt x="428374" y="106708"/>
                  </a:lnTo>
                  <a:lnTo>
                    <a:pt x="481215" y="106708"/>
                  </a:lnTo>
                  <a:lnTo>
                    <a:pt x="481215" y="40015"/>
                  </a:lnTo>
                  <a:close/>
                </a:path>
                <a:path w="499745" h="158114">
                  <a:moveTo>
                    <a:pt x="415206" y="15732"/>
                  </a:moveTo>
                  <a:lnTo>
                    <a:pt x="350907" y="15732"/>
                  </a:lnTo>
                  <a:lnTo>
                    <a:pt x="350907" y="27532"/>
                  </a:lnTo>
                  <a:lnTo>
                    <a:pt x="415206" y="27532"/>
                  </a:lnTo>
                  <a:lnTo>
                    <a:pt x="415206" y="15732"/>
                  </a:lnTo>
                  <a:close/>
                </a:path>
                <a:path w="499745" h="158114">
                  <a:moveTo>
                    <a:pt x="493528" y="15732"/>
                  </a:moveTo>
                  <a:lnTo>
                    <a:pt x="428374" y="15732"/>
                  </a:lnTo>
                  <a:lnTo>
                    <a:pt x="428374" y="27532"/>
                  </a:lnTo>
                  <a:lnTo>
                    <a:pt x="493528" y="27532"/>
                  </a:lnTo>
                  <a:lnTo>
                    <a:pt x="493528" y="15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1" name="object 1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45497" y="3357534"/>
              <a:ext cx="406633" cy="95928"/>
            </a:xfrm>
            <a:prstGeom prst="rect">
              <a:avLst/>
            </a:prstGeom>
          </p:spPr>
        </p:pic>
        <p:pic>
          <p:nvPicPr>
            <p:cNvPr id="182" name="object 1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0593" y="4381636"/>
              <a:ext cx="407463" cy="96240"/>
            </a:xfrm>
            <a:prstGeom prst="rect">
              <a:avLst/>
            </a:prstGeom>
          </p:spPr>
        </p:pic>
        <p:sp>
          <p:nvSpPr>
            <p:cNvPr id="183" name="object 134"/>
            <p:cNvSpPr/>
            <p:nvPr/>
          </p:nvSpPr>
          <p:spPr>
            <a:xfrm>
              <a:off x="3270696" y="4913133"/>
              <a:ext cx="407427" cy="96273"/>
            </a:xfrm>
            <a:custGeom>
              <a:avLst/>
              <a:gdLst/>
              <a:ahLst/>
              <a:cxnLst/>
              <a:rect l="l" t="t" r="r" b="b"/>
              <a:pathLst>
                <a:path w="671829" h="158750">
                  <a:moveTo>
                    <a:pt x="82425" y="145014"/>
                  </a:moveTo>
                  <a:lnTo>
                    <a:pt x="84306" y="148947"/>
                  </a:lnTo>
                  <a:lnTo>
                    <a:pt x="86529" y="154591"/>
                  </a:lnTo>
                  <a:lnTo>
                    <a:pt x="87042" y="158182"/>
                  </a:lnTo>
                  <a:lnTo>
                    <a:pt x="97354" y="158120"/>
                  </a:lnTo>
                  <a:lnTo>
                    <a:pt x="125177" y="149973"/>
                  </a:lnTo>
                  <a:lnTo>
                    <a:pt x="125177" y="145447"/>
                  </a:lnTo>
                  <a:lnTo>
                    <a:pt x="98393" y="145442"/>
                  </a:lnTo>
                  <a:lnTo>
                    <a:pt x="90882" y="145308"/>
                  </a:lnTo>
                  <a:lnTo>
                    <a:pt x="82425" y="145014"/>
                  </a:lnTo>
                  <a:close/>
                </a:path>
                <a:path w="671829" h="158750">
                  <a:moveTo>
                    <a:pt x="125177" y="21033"/>
                  </a:moveTo>
                  <a:lnTo>
                    <a:pt x="112352" y="21033"/>
                  </a:lnTo>
                  <a:lnTo>
                    <a:pt x="112352" y="144330"/>
                  </a:lnTo>
                  <a:lnTo>
                    <a:pt x="111326" y="145356"/>
                  </a:lnTo>
                  <a:lnTo>
                    <a:pt x="108076" y="145356"/>
                  </a:lnTo>
                  <a:lnTo>
                    <a:pt x="104333" y="145447"/>
                  </a:lnTo>
                  <a:lnTo>
                    <a:pt x="125177" y="145447"/>
                  </a:lnTo>
                  <a:lnTo>
                    <a:pt x="125177" y="21033"/>
                  </a:lnTo>
                  <a:close/>
                </a:path>
                <a:path w="671829" h="158750">
                  <a:moveTo>
                    <a:pt x="157840" y="15903"/>
                  </a:moveTo>
                  <a:lnTo>
                    <a:pt x="70113" y="15903"/>
                  </a:lnTo>
                  <a:lnTo>
                    <a:pt x="70113" y="28216"/>
                  </a:lnTo>
                  <a:lnTo>
                    <a:pt x="112352" y="28216"/>
                  </a:lnTo>
                  <a:lnTo>
                    <a:pt x="112352" y="21033"/>
                  </a:lnTo>
                  <a:lnTo>
                    <a:pt x="157840" y="21033"/>
                  </a:lnTo>
                  <a:lnTo>
                    <a:pt x="157840" y="15903"/>
                  </a:lnTo>
                  <a:close/>
                </a:path>
                <a:path w="671829" h="158750">
                  <a:moveTo>
                    <a:pt x="157840" y="21033"/>
                  </a:moveTo>
                  <a:lnTo>
                    <a:pt x="125177" y="21033"/>
                  </a:lnTo>
                  <a:lnTo>
                    <a:pt x="125177" y="28216"/>
                  </a:lnTo>
                  <a:lnTo>
                    <a:pt x="157840" y="28216"/>
                  </a:lnTo>
                  <a:lnTo>
                    <a:pt x="157840" y="21033"/>
                  </a:lnTo>
                  <a:close/>
                </a:path>
                <a:path w="671829" h="158750">
                  <a:moveTo>
                    <a:pt x="61391" y="52499"/>
                  </a:moveTo>
                  <a:lnTo>
                    <a:pt x="8037" y="52499"/>
                  </a:lnTo>
                  <a:lnTo>
                    <a:pt x="8037" y="62759"/>
                  </a:lnTo>
                  <a:lnTo>
                    <a:pt x="61391" y="62759"/>
                  </a:lnTo>
                  <a:lnTo>
                    <a:pt x="61391" y="52499"/>
                  </a:lnTo>
                  <a:close/>
                </a:path>
                <a:path w="671829" h="158750">
                  <a:moveTo>
                    <a:pt x="61562" y="6840"/>
                  </a:moveTo>
                  <a:lnTo>
                    <a:pt x="9063" y="6840"/>
                  </a:lnTo>
                  <a:lnTo>
                    <a:pt x="9063" y="17100"/>
                  </a:lnTo>
                  <a:lnTo>
                    <a:pt x="61562" y="17100"/>
                  </a:lnTo>
                  <a:lnTo>
                    <a:pt x="61562" y="6840"/>
                  </a:lnTo>
                  <a:close/>
                </a:path>
                <a:path w="671829" h="158750">
                  <a:moveTo>
                    <a:pt x="61391" y="75414"/>
                  </a:moveTo>
                  <a:lnTo>
                    <a:pt x="8037" y="75414"/>
                  </a:lnTo>
                  <a:lnTo>
                    <a:pt x="8037" y="85674"/>
                  </a:lnTo>
                  <a:lnTo>
                    <a:pt x="61391" y="85674"/>
                  </a:lnTo>
                  <a:lnTo>
                    <a:pt x="61391" y="75414"/>
                  </a:lnTo>
                  <a:close/>
                </a:path>
                <a:path w="671829" h="158750">
                  <a:moveTo>
                    <a:pt x="68061" y="29242"/>
                  </a:moveTo>
                  <a:lnTo>
                    <a:pt x="0" y="29242"/>
                  </a:lnTo>
                  <a:lnTo>
                    <a:pt x="0" y="39844"/>
                  </a:lnTo>
                  <a:lnTo>
                    <a:pt x="68061" y="39844"/>
                  </a:lnTo>
                  <a:lnTo>
                    <a:pt x="68061" y="29242"/>
                  </a:lnTo>
                  <a:close/>
                </a:path>
                <a:path w="671829" h="158750">
                  <a:moveTo>
                    <a:pt x="14022" y="98500"/>
                  </a:moveTo>
                  <a:lnTo>
                    <a:pt x="7866" y="98500"/>
                  </a:lnTo>
                  <a:lnTo>
                    <a:pt x="7866" y="156301"/>
                  </a:lnTo>
                  <a:lnTo>
                    <a:pt x="19323" y="156301"/>
                  </a:lnTo>
                  <a:lnTo>
                    <a:pt x="19323" y="148434"/>
                  </a:lnTo>
                  <a:lnTo>
                    <a:pt x="14022" y="148434"/>
                  </a:lnTo>
                  <a:lnTo>
                    <a:pt x="14022" y="137661"/>
                  </a:lnTo>
                  <a:lnTo>
                    <a:pt x="19323" y="137661"/>
                  </a:lnTo>
                  <a:lnTo>
                    <a:pt x="19323" y="109102"/>
                  </a:lnTo>
                  <a:lnTo>
                    <a:pt x="14022" y="109102"/>
                  </a:lnTo>
                  <a:lnTo>
                    <a:pt x="14022" y="98500"/>
                  </a:lnTo>
                  <a:close/>
                </a:path>
                <a:path w="671829" h="158750">
                  <a:moveTo>
                    <a:pt x="19323" y="137661"/>
                  </a:moveTo>
                  <a:lnTo>
                    <a:pt x="14022" y="137661"/>
                  </a:lnTo>
                  <a:lnTo>
                    <a:pt x="14022" y="148434"/>
                  </a:lnTo>
                  <a:lnTo>
                    <a:pt x="19323" y="148434"/>
                  </a:lnTo>
                  <a:lnTo>
                    <a:pt x="19323" y="137661"/>
                  </a:lnTo>
                  <a:close/>
                </a:path>
                <a:path w="671829" h="158750">
                  <a:moveTo>
                    <a:pt x="60878" y="98500"/>
                  </a:moveTo>
                  <a:lnTo>
                    <a:pt x="19323" y="98500"/>
                  </a:lnTo>
                  <a:lnTo>
                    <a:pt x="19323" y="109102"/>
                  </a:lnTo>
                  <a:lnTo>
                    <a:pt x="49421" y="109102"/>
                  </a:lnTo>
                  <a:lnTo>
                    <a:pt x="49421" y="137661"/>
                  </a:lnTo>
                  <a:lnTo>
                    <a:pt x="19323" y="137661"/>
                  </a:lnTo>
                  <a:lnTo>
                    <a:pt x="19323" y="148434"/>
                  </a:lnTo>
                  <a:lnTo>
                    <a:pt x="60878" y="148434"/>
                  </a:lnTo>
                  <a:lnTo>
                    <a:pt x="60878" y="98500"/>
                  </a:lnTo>
                  <a:close/>
                </a:path>
                <a:path w="671829" h="158750">
                  <a:moveTo>
                    <a:pt x="19323" y="98500"/>
                  </a:moveTo>
                  <a:lnTo>
                    <a:pt x="14022" y="98500"/>
                  </a:lnTo>
                  <a:lnTo>
                    <a:pt x="14022" y="109102"/>
                  </a:lnTo>
                  <a:lnTo>
                    <a:pt x="19323" y="109102"/>
                  </a:lnTo>
                  <a:lnTo>
                    <a:pt x="19323" y="98500"/>
                  </a:lnTo>
                  <a:close/>
                </a:path>
                <a:path w="671829" h="158750">
                  <a:moveTo>
                    <a:pt x="255998" y="55406"/>
                  </a:moveTo>
                  <a:lnTo>
                    <a:pt x="242831" y="55406"/>
                  </a:lnTo>
                  <a:lnTo>
                    <a:pt x="242831" y="158011"/>
                  </a:lnTo>
                  <a:lnTo>
                    <a:pt x="255998" y="158011"/>
                  </a:lnTo>
                  <a:lnTo>
                    <a:pt x="255998" y="55406"/>
                  </a:lnTo>
                  <a:close/>
                </a:path>
                <a:path w="671829" h="158750">
                  <a:moveTo>
                    <a:pt x="242831" y="122612"/>
                  </a:moveTo>
                  <a:lnTo>
                    <a:pt x="174256" y="122612"/>
                  </a:lnTo>
                  <a:lnTo>
                    <a:pt x="174256" y="133899"/>
                  </a:lnTo>
                  <a:lnTo>
                    <a:pt x="242831" y="133899"/>
                  </a:lnTo>
                  <a:lnTo>
                    <a:pt x="242831" y="122612"/>
                  </a:lnTo>
                  <a:close/>
                </a:path>
                <a:path w="671829" h="158750">
                  <a:moveTo>
                    <a:pt x="325940" y="122612"/>
                  </a:moveTo>
                  <a:lnTo>
                    <a:pt x="255998" y="122612"/>
                  </a:lnTo>
                  <a:lnTo>
                    <a:pt x="255998" y="133899"/>
                  </a:lnTo>
                  <a:lnTo>
                    <a:pt x="325940" y="133899"/>
                  </a:lnTo>
                  <a:lnTo>
                    <a:pt x="325940" y="122612"/>
                  </a:lnTo>
                  <a:close/>
                </a:path>
                <a:path w="671829" h="158750">
                  <a:moveTo>
                    <a:pt x="310037" y="49421"/>
                  </a:moveTo>
                  <a:lnTo>
                    <a:pt x="191528" y="49421"/>
                  </a:lnTo>
                  <a:lnTo>
                    <a:pt x="191528" y="109444"/>
                  </a:lnTo>
                  <a:lnTo>
                    <a:pt x="242831" y="109444"/>
                  </a:lnTo>
                  <a:lnTo>
                    <a:pt x="242831" y="99184"/>
                  </a:lnTo>
                  <a:lnTo>
                    <a:pt x="204012" y="99184"/>
                  </a:lnTo>
                  <a:lnTo>
                    <a:pt x="204012" y="84306"/>
                  </a:lnTo>
                  <a:lnTo>
                    <a:pt x="242831" y="84306"/>
                  </a:lnTo>
                  <a:lnTo>
                    <a:pt x="242831" y="74388"/>
                  </a:lnTo>
                  <a:lnTo>
                    <a:pt x="204012" y="74388"/>
                  </a:lnTo>
                  <a:lnTo>
                    <a:pt x="204012" y="59852"/>
                  </a:lnTo>
                  <a:lnTo>
                    <a:pt x="242831" y="59852"/>
                  </a:lnTo>
                  <a:lnTo>
                    <a:pt x="242831" y="55406"/>
                  </a:lnTo>
                  <a:lnTo>
                    <a:pt x="310037" y="55406"/>
                  </a:lnTo>
                  <a:lnTo>
                    <a:pt x="310037" y="49421"/>
                  </a:lnTo>
                  <a:close/>
                </a:path>
                <a:path w="671829" h="158750">
                  <a:moveTo>
                    <a:pt x="310037" y="55406"/>
                  </a:moveTo>
                  <a:lnTo>
                    <a:pt x="255998" y="55406"/>
                  </a:lnTo>
                  <a:lnTo>
                    <a:pt x="255998" y="59852"/>
                  </a:lnTo>
                  <a:lnTo>
                    <a:pt x="297040" y="59852"/>
                  </a:lnTo>
                  <a:lnTo>
                    <a:pt x="297040" y="74388"/>
                  </a:lnTo>
                  <a:lnTo>
                    <a:pt x="255998" y="74388"/>
                  </a:lnTo>
                  <a:lnTo>
                    <a:pt x="255998" y="84306"/>
                  </a:lnTo>
                  <a:lnTo>
                    <a:pt x="297040" y="84306"/>
                  </a:lnTo>
                  <a:lnTo>
                    <a:pt x="297040" y="99184"/>
                  </a:lnTo>
                  <a:lnTo>
                    <a:pt x="255998" y="99184"/>
                  </a:lnTo>
                  <a:lnTo>
                    <a:pt x="255998" y="109444"/>
                  </a:lnTo>
                  <a:lnTo>
                    <a:pt x="310037" y="109444"/>
                  </a:lnTo>
                  <a:lnTo>
                    <a:pt x="310037" y="55406"/>
                  </a:lnTo>
                  <a:close/>
                </a:path>
                <a:path w="671829" h="158750">
                  <a:moveTo>
                    <a:pt x="243344" y="7524"/>
                  </a:moveTo>
                  <a:lnTo>
                    <a:pt x="186911" y="7524"/>
                  </a:lnTo>
                  <a:lnTo>
                    <a:pt x="186911" y="40870"/>
                  </a:lnTo>
                  <a:lnTo>
                    <a:pt x="243344" y="40870"/>
                  </a:lnTo>
                  <a:lnTo>
                    <a:pt x="243344" y="32320"/>
                  </a:lnTo>
                  <a:lnTo>
                    <a:pt x="198540" y="32320"/>
                  </a:lnTo>
                  <a:lnTo>
                    <a:pt x="198540" y="16074"/>
                  </a:lnTo>
                  <a:lnTo>
                    <a:pt x="243344" y="16074"/>
                  </a:lnTo>
                  <a:lnTo>
                    <a:pt x="243344" y="7524"/>
                  </a:lnTo>
                  <a:close/>
                </a:path>
                <a:path w="671829" h="158750">
                  <a:moveTo>
                    <a:pt x="243344" y="16074"/>
                  </a:moveTo>
                  <a:lnTo>
                    <a:pt x="231373" y="16074"/>
                  </a:lnTo>
                  <a:lnTo>
                    <a:pt x="231373" y="32320"/>
                  </a:lnTo>
                  <a:lnTo>
                    <a:pt x="243344" y="32320"/>
                  </a:lnTo>
                  <a:lnTo>
                    <a:pt x="243344" y="16074"/>
                  </a:lnTo>
                  <a:close/>
                </a:path>
                <a:path w="671829" h="158750">
                  <a:moveTo>
                    <a:pt x="314141" y="7524"/>
                  </a:moveTo>
                  <a:lnTo>
                    <a:pt x="257195" y="7524"/>
                  </a:lnTo>
                  <a:lnTo>
                    <a:pt x="257195" y="40870"/>
                  </a:lnTo>
                  <a:lnTo>
                    <a:pt x="314141" y="40870"/>
                  </a:lnTo>
                  <a:lnTo>
                    <a:pt x="314141" y="32320"/>
                  </a:lnTo>
                  <a:lnTo>
                    <a:pt x="268824" y="32320"/>
                  </a:lnTo>
                  <a:lnTo>
                    <a:pt x="268824" y="16074"/>
                  </a:lnTo>
                  <a:lnTo>
                    <a:pt x="314141" y="16074"/>
                  </a:lnTo>
                  <a:lnTo>
                    <a:pt x="314141" y="7524"/>
                  </a:lnTo>
                  <a:close/>
                </a:path>
                <a:path w="671829" h="158750">
                  <a:moveTo>
                    <a:pt x="314141" y="16074"/>
                  </a:moveTo>
                  <a:lnTo>
                    <a:pt x="301999" y="16074"/>
                  </a:lnTo>
                  <a:lnTo>
                    <a:pt x="301999" y="32320"/>
                  </a:lnTo>
                  <a:lnTo>
                    <a:pt x="314141" y="32320"/>
                  </a:lnTo>
                  <a:lnTo>
                    <a:pt x="314141" y="16074"/>
                  </a:lnTo>
                  <a:close/>
                </a:path>
                <a:path w="671829" h="158750">
                  <a:moveTo>
                    <a:pt x="381005" y="69600"/>
                  </a:moveTo>
                  <a:lnTo>
                    <a:pt x="374164" y="69600"/>
                  </a:lnTo>
                  <a:lnTo>
                    <a:pt x="374164" y="158182"/>
                  </a:lnTo>
                  <a:lnTo>
                    <a:pt x="386477" y="158182"/>
                  </a:lnTo>
                  <a:lnTo>
                    <a:pt x="386477" y="152367"/>
                  </a:lnTo>
                  <a:lnTo>
                    <a:pt x="381689" y="152367"/>
                  </a:lnTo>
                  <a:lnTo>
                    <a:pt x="381689" y="142449"/>
                  </a:lnTo>
                  <a:lnTo>
                    <a:pt x="386477" y="142449"/>
                  </a:lnTo>
                  <a:lnTo>
                    <a:pt x="386477" y="125861"/>
                  </a:lnTo>
                  <a:lnTo>
                    <a:pt x="381518" y="125861"/>
                  </a:lnTo>
                  <a:lnTo>
                    <a:pt x="381518" y="115772"/>
                  </a:lnTo>
                  <a:lnTo>
                    <a:pt x="386477" y="115772"/>
                  </a:lnTo>
                  <a:lnTo>
                    <a:pt x="386477" y="103972"/>
                  </a:lnTo>
                  <a:lnTo>
                    <a:pt x="381005" y="103972"/>
                  </a:lnTo>
                  <a:lnTo>
                    <a:pt x="381005" y="94054"/>
                  </a:lnTo>
                  <a:lnTo>
                    <a:pt x="386477" y="94054"/>
                  </a:lnTo>
                  <a:lnTo>
                    <a:pt x="386477" y="79347"/>
                  </a:lnTo>
                  <a:lnTo>
                    <a:pt x="381005" y="79347"/>
                  </a:lnTo>
                  <a:lnTo>
                    <a:pt x="381005" y="69600"/>
                  </a:lnTo>
                  <a:close/>
                </a:path>
                <a:path w="671829" h="158750">
                  <a:moveTo>
                    <a:pt x="479676" y="115772"/>
                  </a:moveTo>
                  <a:lnTo>
                    <a:pt x="386477" y="115772"/>
                  </a:lnTo>
                  <a:lnTo>
                    <a:pt x="386477" y="125861"/>
                  </a:lnTo>
                  <a:lnTo>
                    <a:pt x="467022" y="125861"/>
                  </a:lnTo>
                  <a:lnTo>
                    <a:pt x="467022" y="157840"/>
                  </a:lnTo>
                  <a:lnTo>
                    <a:pt x="479676" y="157840"/>
                  </a:lnTo>
                  <a:lnTo>
                    <a:pt x="479676" y="152367"/>
                  </a:lnTo>
                  <a:lnTo>
                    <a:pt x="472152" y="152367"/>
                  </a:lnTo>
                  <a:lnTo>
                    <a:pt x="472152" y="142449"/>
                  </a:lnTo>
                  <a:lnTo>
                    <a:pt x="479676" y="142449"/>
                  </a:lnTo>
                  <a:lnTo>
                    <a:pt x="479676" y="115772"/>
                  </a:lnTo>
                  <a:close/>
                </a:path>
                <a:path w="671829" h="158750">
                  <a:moveTo>
                    <a:pt x="386477" y="142449"/>
                  </a:moveTo>
                  <a:lnTo>
                    <a:pt x="381689" y="142449"/>
                  </a:lnTo>
                  <a:lnTo>
                    <a:pt x="381689" y="152367"/>
                  </a:lnTo>
                  <a:lnTo>
                    <a:pt x="386477" y="152367"/>
                  </a:lnTo>
                  <a:lnTo>
                    <a:pt x="386477" y="142449"/>
                  </a:lnTo>
                  <a:close/>
                </a:path>
                <a:path w="671829" h="158750">
                  <a:moveTo>
                    <a:pt x="467022" y="142449"/>
                  </a:moveTo>
                  <a:lnTo>
                    <a:pt x="386477" y="142449"/>
                  </a:lnTo>
                  <a:lnTo>
                    <a:pt x="386477" y="152367"/>
                  </a:lnTo>
                  <a:lnTo>
                    <a:pt x="467022" y="152367"/>
                  </a:lnTo>
                  <a:lnTo>
                    <a:pt x="467022" y="142449"/>
                  </a:lnTo>
                  <a:close/>
                </a:path>
                <a:path w="671829" h="158750">
                  <a:moveTo>
                    <a:pt x="479676" y="142449"/>
                  </a:moveTo>
                  <a:lnTo>
                    <a:pt x="472152" y="142449"/>
                  </a:lnTo>
                  <a:lnTo>
                    <a:pt x="472152" y="152367"/>
                  </a:lnTo>
                  <a:lnTo>
                    <a:pt x="479676" y="152367"/>
                  </a:lnTo>
                  <a:lnTo>
                    <a:pt x="479676" y="142449"/>
                  </a:lnTo>
                  <a:close/>
                </a:path>
                <a:path w="671829" h="158750">
                  <a:moveTo>
                    <a:pt x="386477" y="115772"/>
                  </a:moveTo>
                  <a:lnTo>
                    <a:pt x="381518" y="115772"/>
                  </a:lnTo>
                  <a:lnTo>
                    <a:pt x="381518" y="125861"/>
                  </a:lnTo>
                  <a:lnTo>
                    <a:pt x="386477" y="125861"/>
                  </a:lnTo>
                  <a:lnTo>
                    <a:pt x="386477" y="115772"/>
                  </a:lnTo>
                  <a:close/>
                </a:path>
                <a:path w="671829" h="158750">
                  <a:moveTo>
                    <a:pt x="386477" y="94054"/>
                  </a:moveTo>
                  <a:lnTo>
                    <a:pt x="381005" y="94054"/>
                  </a:lnTo>
                  <a:lnTo>
                    <a:pt x="381005" y="103972"/>
                  </a:lnTo>
                  <a:lnTo>
                    <a:pt x="386477" y="103972"/>
                  </a:lnTo>
                  <a:lnTo>
                    <a:pt x="386477" y="94054"/>
                  </a:lnTo>
                  <a:close/>
                </a:path>
                <a:path w="671829" h="158750">
                  <a:moveTo>
                    <a:pt x="468732" y="69600"/>
                  </a:moveTo>
                  <a:lnTo>
                    <a:pt x="386477" y="69600"/>
                  </a:lnTo>
                  <a:lnTo>
                    <a:pt x="386477" y="79347"/>
                  </a:lnTo>
                  <a:lnTo>
                    <a:pt x="456077" y="79347"/>
                  </a:lnTo>
                  <a:lnTo>
                    <a:pt x="456077" y="94054"/>
                  </a:lnTo>
                  <a:lnTo>
                    <a:pt x="386477" y="94054"/>
                  </a:lnTo>
                  <a:lnTo>
                    <a:pt x="386477" y="103972"/>
                  </a:lnTo>
                  <a:lnTo>
                    <a:pt x="468732" y="103972"/>
                  </a:lnTo>
                  <a:lnTo>
                    <a:pt x="468732" y="69600"/>
                  </a:lnTo>
                  <a:close/>
                </a:path>
                <a:path w="671829" h="158750">
                  <a:moveTo>
                    <a:pt x="414351" y="48737"/>
                  </a:moveTo>
                  <a:lnTo>
                    <a:pt x="349368" y="48737"/>
                  </a:lnTo>
                  <a:lnTo>
                    <a:pt x="349368" y="80886"/>
                  </a:lnTo>
                  <a:lnTo>
                    <a:pt x="361681" y="80886"/>
                  </a:lnTo>
                  <a:lnTo>
                    <a:pt x="361681" y="58997"/>
                  </a:lnTo>
                  <a:lnTo>
                    <a:pt x="493870" y="58997"/>
                  </a:lnTo>
                  <a:lnTo>
                    <a:pt x="493870" y="54380"/>
                  </a:lnTo>
                  <a:lnTo>
                    <a:pt x="414351" y="54380"/>
                  </a:lnTo>
                  <a:lnTo>
                    <a:pt x="414351" y="48737"/>
                  </a:lnTo>
                  <a:close/>
                </a:path>
                <a:path w="671829" h="158750">
                  <a:moveTo>
                    <a:pt x="493870" y="58997"/>
                  </a:moveTo>
                  <a:lnTo>
                    <a:pt x="481215" y="58997"/>
                  </a:lnTo>
                  <a:lnTo>
                    <a:pt x="481215" y="80886"/>
                  </a:lnTo>
                  <a:lnTo>
                    <a:pt x="493870" y="80886"/>
                  </a:lnTo>
                  <a:lnTo>
                    <a:pt x="493870" y="58997"/>
                  </a:lnTo>
                  <a:close/>
                </a:path>
                <a:path w="671829" h="158750">
                  <a:moveTo>
                    <a:pt x="386477" y="69600"/>
                  </a:moveTo>
                  <a:lnTo>
                    <a:pt x="381005" y="69600"/>
                  </a:lnTo>
                  <a:lnTo>
                    <a:pt x="381005" y="79347"/>
                  </a:lnTo>
                  <a:lnTo>
                    <a:pt x="386477" y="79347"/>
                  </a:lnTo>
                  <a:lnTo>
                    <a:pt x="386477" y="69600"/>
                  </a:lnTo>
                  <a:close/>
                </a:path>
                <a:path w="671829" h="158750">
                  <a:moveTo>
                    <a:pt x="414351" y="37754"/>
                  </a:moveTo>
                  <a:lnTo>
                    <a:pt x="414351" y="54380"/>
                  </a:lnTo>
                  <a:lnTo>
                    <a:pt x="426835" y="54380"/>
                  </a:lnTo>
                  <a:lnTo>
                    <a:pt x="426835" y="40528"/>
                  </a:lnTo>
                  <a:lnTo>
                    <a:pt x="418456" y="40528"/>
                  </a:lnTo>
                  <a:lnTo>
                    <a:pt x="415890" y="38647"/>
                  </a:lnTo>
                  <a:lnTo>
                    <a:pt x="414351" y="37754"/>
                  </a:lnTo>
                  <a:close/>
                </a:path>
                <a:path w="671829" h="158750">
                  <a:moveTo>
                    <a:pt x="493870" y="48737"/>
                  </a:moveTo>
                  <a:lnTo>
                    <a:pt x="426835" y="48737"/>
                  </a:lnTo>
                  <a:lnTo>
                    <a:pt x="426835" y="54380"/>
                  </a:lnTo>
                  <a:lnTo>
                    <a:pt x="493870" y="54380"/>
                  </a:lnTo>
                  <a:lnTo>
                    <a:pt x="493870" y="48737"/>
                  </a:lnTo>
                  <a:close/>
                </a:path>
                <a:path w="671829" h="158750">
                  <a:moveTo>
                    <a:pt x="366640" y="0"/>
                  </a:moveTo>
                  <a:lnTo>
                    <a:pt x="361972" y="9961"/>
                  </a:lnTo>
                  <a:lnTo>
                    <a:pt x="356102" y="19537"/>
                  </a:lnTo>
                  <a:lnTo>
                    <a:pt x="349302" y="28280"/>
                  </a:lnTo>
                  <a:lnTo>
                    <a:pt x="341844" y="35740"/>
                  </a:lnTo>
                  <a:lnTo>
                    <a:pt x="344922" y="37279"/>
                  </a:lnTo>
                  <a:lnTo>
                    <a:pt x="350052" y="40870"/>
                  </a:lnTo>
                  <a:lnTo>
                    <a:pt x="352446" y="42751"/>
                  </a:lnTo>
                  <a:lnTo>
                    <a:pt x="359856" y="34556"/>
                  </a:lnTo>
                  <a:lnTo>
                    <a:pt x="366961" y="24903"/>
                  </a:lnTo>
                  <a:lnTo>
                    <a:pt x="367232" y="24454"/>
                  </a:lnTo>
                  <a:lnTo>
                    <a:pt x="363391" y="24454"/>
                  </a:lnTo>
                  <a:lnTo>
                    <a:pt x="363391" y="13851"/>
                  </a:lnTo>
                  <a:lnTo>
                    <a:pt x="373587" y="13851"/>
                  </a:lnTo>
                  <a:lnTo>
                    <a:pt x="378782" y="3078"/>
                  </a:lnTo>
                  <a:lnTo>
                    <a:pt x="366640" y="0"/>
                  </a:lnTo>
                  <a:close/>
                </a:path>
                <a:path w="671829" h="158750">
                  <a:moveTo>
                    <a:pt x="456761" y="18639"/>
                  </a:moveTo>
                  <a:lnTo>
                    <a:pt x="445475" y="22060"/>
                  </a:lnTo>
                  <a:lnTo>
                    <a:pt x="450990" y="28280"/>
                  </a:lnTo>
                  <a:lnTo>
                    <a:pt x="456761" y="36937"/>
                  </a:lnTo>
                  <a:lnTo>
                    <a:pt x="459155" y="42409"/>
                  </a:lnTo>
                  <a:lnTo>
                    <a:pt x="470784" y="38647"/>
                  </a:lnTo>
                  <a:lnTo>
                    <a:pt x="468209" y="32991"/>
                  </a:lnTo>
                  <a:lnTo>
                    <a:pt x="462062" y="24625"/>
                  </a:lnTo>
                  <a:lnTo>
                    <a:pt x="456761" y="18639"/>
                  </a:lnTo>
                  <a:close/>
                </a:path>
                <a:path w="671829" h="158750">
                  <a:moveTo>
                    <a:pt x="384083" y="18981"/>
                  </a:moveTo>
                  <a:lnTo>
                    <a:pt x="372967" y="21888"/>
                  </a:lnTo>
                  <a:lnTo>
                    <a:pt x="376931" y="28280"/>
                  </a:lnTo>
                  <a:lnTo>
                    <a:pt x="381005" y="36766"/>
                  </a:lnTo>
                  <a:lnTo>
                    <a:pt x="382544" y="42067"/>
                  </a:lnTo>
                  <a:lnTo>
                    <a:pt x="394172" y="38647"/>
                  </a:lnTo>
                  <a:lnTo>
                    <a:pt x="392462" y="33346"/>
                  </a:lnTo>
                  <a:lnTo>
                    <a:pt x="387974" y="24903"/>
                  </a:lnTo>
                  <a:lnTo>
                    <a:pt x="384083" y="18981"/>
                  </a:lnTo>
                  <a:close/>
                </a:path>
                <a:path w="671829" h="158750">
                  <a:moveTo>
                    <a:pt x="423906" y="35398"/>
                  </a:moveTo>
                  <a:lnTo>
                    <a:pt x="414351" y="35398"/>
                  </a:lnTo>
                  <a:lnTo>
                    <a:pt x="414351" y="37754"/>
                  </a:lnTo>
                  <a:lnTo>
                    <a:pt x="415890" y="38647"/>
                  </a:lnTo>
                  <a:lnTo>
                    <a:pt x="418456" y="40528"/>
                  </a:lnTo>
                  <a:lnTo>
                    <a:pt x="423906" y="35398"/>
                  </a:lnTo>
                  <a:close/>
                </a:path>
                <a:path w="671829" h="158750">
                  <a:moveTo>
                    <a:pt x="426835" y="35398"/>
                  </a:moveTo>
                  <a:lnTo>
                    <a:pt x="423906" y="35398"/>
                  </a:lnTo>
                  <a:lnTo>
                    <a:pt x="418456" y="40528"/>
                  </a:lnTo>
                  <a:lnTo>
                    <a:pt x="426835" y="40528"/>
                  </a:lnTo>
                  <a:lnTo>
                    <a:pt x="426835" y="35398"/>
                  </a:lnTo>
                  <a:close/>
                </a:path>
                <a:path w="671829" h="158750">
                  <a:moveTo>
                    <a:pt x="418627" y="23606"/>
                  </a:moveTo>
                  <a:lnTo>
                    <a:pt x="415500" y="27102"/>
                  </a:lnTo>
                  <a:lnTo>
                    <a:pt x="407340" y="34030"/>
                  </a:lnTo>
                  <a:lnTo>
                    <a:pt x="410589" y="35569"/>
                  </a:lnTo>
                  <a:lnTo>
                    <a:pt x="414351" y="37754"/>
                  </a:lnTo>
                  <a:lnTo>
                    <a:pt x="414351" y="35398"/>
                  </a:lnTo>
                  <a:lnTo>
                    <a:pt x="423906" y="35398"/>
                  </a:lnTo>
                  <a:lnTo>
                    <a:pt x="426463" y="32991"/>
                  </a:lnTo>
                  <a:lnTo>
                    <a:pt x="433626" y="24454"/>
                  </a:lnTo>
                  <a:lnTo>
                    <a:pt x="418627" y="24454"/>
                  </a:lnTo>
                  <a:lnTo>
                    <a:pt x="418627" y="23606"/>
                  </a:lnTo>
                  <a:close/>
                </a:path>
                <a:path w="671829" h="158750">
                  <a:moveTo>
                    <a:pt x="373587" y="13851"/>
                  </a:moveTo>
                  <a:lnTo>
                    <a:pt x="363391" y="13851"/>
                  </a:lnTo>
                  <a:lnTo>
                    <a:pt x="363391" y="24454"/>
                  </a:lnTo>
                  <a:lnTo>
                    <a:pt x="367232" y="24454"/>
                  </a:lnTo>
                  <a:lnTo>
                    <a:pt x="373392" y="14255"/>
                  </a:lnTo>
                  <a:lnTo>
                    <a:pt x="373587" y="13851"/>
                  </a:lnTo>
                  <a:close/>
                </a:path>
                <a:path w="671829" h="158750">
                  <a:moveTo>
                    <a:pt x="418627" y="13851"/>
                  </a:moveTo>
                  <a:lnTo>
                    <a:pt x="373587" y="13851"/>
                  </a:lnTo>
                  <a:lnTo>
                    <a:pt x="373392" y="14255"/>
                  </a:lnTo>
                  <a:lnTo>
                    <a:pt x="367232" y="24454"/>
                  </a:lnTo>
                  <a:lnTo>
                    <a:pt x="374562" y="24454"/>
                  </a:lnTo>
                  <a:lnTo>
                    <a:pt x="372967" y="21888"/>
                  </a:lnTo>
                  <a:lnTo>
                    <a:pt x="384083" y="18981"/>
                  </a:lnTo>
                  <a:lnTo>
                    <a:pt x="418627" y="18981"/>
                  </a:lnTo>
                  <a:lnTo>
                    <a:pt x="418627" y="13851"/>
                  </a:lnTo>
                  <a:close/>
                </a:path>
                <a:path w="671829" h="158750">
                  <a:moveTo>
                    <a:pt x="418627" y="18981"/>
                  </a:moveTo>
                  <a:lnTo>
                    <a:pt x="384083" y="18981"/>
                  </a:lnTo>
                  <a:lnTo>
                    <a:pt x="387679" y="24454"/>
                  </a:lnTo>
                  <a:lnTo>
                    <a:pt x="417869" y="24454"/>
                  </a:lnTo>
                  <a:lnTo>
                    <a:pt x="418627" y="23606"/>
                  </a:lnTo>
                  <a:lnTo>
                    <a:pt x="418627" y="18981"/>
                  </a:lnTo>
                  <a:close/>
                </a:path>
                <a:path w="671829" h="158750">
                  <a:moveTo>
                    <a:pt x="434017" y="0"/>
                  </a:moveTo>
                  <a:lnTo>
                    <a:pt x="429127" y="9718"/>
                  </a:lnTo>
                  <a:lnTo>
                    <a:pt x="422859" y="18874"/>
                  </a:lnTo>
                  <a:lnTo>
                    <a:pt x="418627" y="23606"/>
                  </a:lnTo>
                  <a:lnTo>
                    <a:pt x="418627" y="24454"/>
                  </a:lnTo>
                  <a:lnTo>
                    <a:pt x="430084" y="24454"/>
                  </a:lnTo>
                  <a:lnTo>
                    <a:pt x="430084" y="13851"/>
                  </a:lnTo>
                  <a:lnTo>
                    <a:pt x="440721" y="13851"/>
                  </a:lnTo>
                  <a:lnTo>
                    <a:pt x="446159" y="2907"/>
                  </a:lnTo>
                  <a:lnTo>
                    <a:pt x="434017" y="0"/>
                  </a:lnTo>
                  <a:close/>
                </a:path>
                <a:path w="671829" h="158750">
                  <a:moveTo>
                    <a:pt x="440721" y="13851"/>
                  </a:moveTo>
                  <a:lnTo>
                    <a:pt x="430084" y="13851"/>
                  </a:lnTo>
                  <a:lnTo>
                    <a:pt x="430084" y="24454"/>
                  </a:lnTo>
                  <a:lnTo>
                    <a:pt x="433626" y="24454"/>
                  </a:lnTo>
                  <a:lnTo>
                    <a:pt x="434039" y="23962"/>
                  </a:lnTo>
                  <a:lnTo>
                    <a:pt x="440721" y="13851"/>
                  </a:lnTo>
                  <a:close/>
                </a:path>
                <a:path w="671829" h="158750">
                  <a:moveTo>
                    <a:pt x="499171" y="13851"/>
                  </a:moveTo>
                  <a:lnTo>
                    <a:pt x="440721" y="13851"/>
                  </a:lnTo>
                  <a:lnTo>
                    <a:pt x="434039" y="23962"/>
                  </a:lnTo>
                  <a:lnTo>
                    <a:pt x="433626" y="24454"/>
                  </a:lnTo>
                  <a:lnTo>
                    <a:pt x="447603" y="24454"/>
                  </a:lnTo>
                  <a:lnTo>
                    <a:pt x="445475" y="22060"/>
                  </a:lnTo>
                  <a:lnTo>
                    <a:pt x="456761" y="18639"/>
                  </a:lnTo>
                  <a:lnTo>
                    <a:pt x="499171" y="18639"/>
                  </a:lnTo>
                  <a:lnTo>
                    <a:pt x="499171" y="13851"/>
                  </a:lnTo>
                  <a:close/>
                </a:path>
                <a:path w="671829" h="158750">
                  <a:moveTo>
                    <a:pt x="499171" y="18639"/>
                  </a:moveTo>
                  <a:lnTo>
                    <a:pt x="456761" y="18639"/>
                  </a:lnTo>
                  <a:lnTo>
                    <a:pt x="461911" y="24454"/>
                  </a:lnTo>
                  <a:lnTo>
                    <a:pt x="499171" y="24454"/>
                  </a:lnTo>
                  <a:lnTo>
                    <a:pt x="499171" y="18639"/>
                  </a:lnTo>
                  <a:close/>
                </a:path>
                <a:path w="671829" h="158750">
                  <a:moveTo>
                    <a:pt x="613062" y="140739"/>
                  </a:moveTo>
                  <a:lnTo>
                    <a:pt x="560734" y="140739"/>
                  </a:lnTo>
                  <a:lnTo>
                    <a:pt x="560734" y="152367"/>
                  </a:lnTo>
                  <a:lnTo>
                    <a:pt x="671718" y="152367"/>
                  </a:lnTo>
                  <a:lnTo>
                    <a:pt x="671718" y="146040"/>
                  </a:lnTo>
                  <a:lnTo>
                    <a:pt x="613062" y="146040"/>
                  </a:lnTo>
                  <a:lnTo>
                    <a:pt x="613062" y="140739"/>
                  </a:lnTo>
                  <a:close/>
                </a:path>
                <a:path w="671829" h="158750">
                  <a:moveTo>
                    <a:pt x="626059" y="79860"/>
                  </a:moveTo>
                  <a:lnTo>
                    <a:pt x="613062" y="79860"/>
                  </a:lnTo>
                  <a:lnTo>
                    <a:pt x="613062" y="146040"/>
                  </a:lnTo>
                  <a:lnTo>
                    <a:pt x="626059" y="146040"/>
                  </a:lnTo>
                  <a:lnTo>
                    <a:pt x="626059" y="79860"/>
                  </a:lnTo>
                  <a:close/>
                </a:path>
                <a:path w="671829" h="158750">
                  <a:moveTo>
                    <a:pt x="671718" y="140739"/>
                  </a:moveTo>
                  <a:lnTo>
                    <a:pt x="626059" y="140739"/>
                  </a:lnTo>
                  <a:lnTo>
                    <a:pt x="626059" y="146040"/>
                  </a:lnTo>
                  <a:lnTo>
                    <a:pt x="671718" y="146040"/>
                  </a:lnTo>
                  <a:lnTo>
                    <a:pt x="671718" y="140739"/>
                  </a:lnTo>
                  <a:close/>
                </a:path>
                <a:path w="671829" h="158750">
                  <a:moveTo>
                    <a:pt x="535596" y="120320"/>
                  </a:moveTo>
                  <a:lnTo>
                    <a:pt x="524034" y="123908"/>
                  </a:lnTo>
                  <a:lnTo>
                    <a:pt x="512510" y="127229"/>
                  </a:lnTo>
                  <a:lnTo>
                    <a:pt x="515588" y="140397"/>
                  </a:lnTo>
                  <a:lnTo>
                    <a:pt x="559838" y="125519"/>
                  </a:lnTo>
                  <a:lnTo>
                    <a:pt x="535596" y="125519"/>
                  </a:lnTo>
                  <a:lnTo>
                    <a:pt x="535596" y="120320"/>
                  </a:lnTo>
                  <a:close/>
                </a:path>
                <a:path w="671829" h="158750">
                  <a:moveTo>
                    <a:pt x="547908" y="116355"/>
                  </a:moveTo>
                  <a:lnTo>
                    <a:pt x="537370" y="119769"/>
                  </a:lnTo>
                  <a:lnTo>
                    <a:pt x="535596" y="120320"/>
                  </a:lnTo>
                  <a:lnTo>
                    <a:pt x="535596" y="125519"/>
                  </a:lnTo>
                  <a:lnTo>
                    <a:pt x="547908" y="123125"/>
                  </a:lnTo>
                  <a:lnTo>
                    <a:pt x="547908" y="116355"/>
                  </a:lnTo>
                  <a:close/>
                </a:path>
                <a:path w="671829" h="158750">
                  <a:moveTo>
                    <a:pt x="566719" y="110129"/>
                  </a:moveTo>
                  <a:lnTo>
                    <a:pt x="547908" y="116355"/>
                  </a:lnTo>
                  <a:lnTo>
                    <a:pt x="547908" y="123125"/>
                  </a:lnTo>
                  <a:lnTo>
                    <a:pt x="535596" y="125519"/>
                  </a:lnTo>
                  <a:lnTo>
                    <a:pt x="559838" y="125519"/>
                  </a:lnTo>
                  <a:lnTo>
                    <a:pt x="568942" y="122441"/>
                  </a:lnTo>
                  <a:lnTo>
                    <a:pt x="566719" y="110129"/>
                  </a:lnTo>
                  <a:close/>
                </a:path>
                <a:path w="671829" h="158750">
                  <a:moveTo>
                    <a:pt x="547908" y="17100"/>
                  </a:moveTo>
                  <a:lnTo>
                    <a:pt x="535596" y="17100"/>
                  </a:lnTo>
                  <a:lnTo>
                    <a:pt x="535596" y="120320"/>
                  </a:lnTo>
                  <a:lnTo>
                    <a:pt x="537370" y="119769"/>
                  </a:lnTo>
                  <a:lnTo>
                    <a:pt x="547908" y="116355"/>
                  </a:lnTo>
                  <a:lnTo>
                    <a:pt x="547908" y="17100"/>
                  </a:lnTo>
                  <a:close/>
                </a:path>
                <a:path w="671829" h="158750">
                  <a:moveTo>
                    <a:pt x="613062" y="105340"/>
                  </a:moveTo>
                  <a:lnTo>
                    <a:pt x="573902" y="105340"/>
                  </a:lnTo>
                  <a:lnTo>
                    <a:pt x="573902" y="117140"/>
                  </a:lnTo>
                  <a:lnTo>
                    <a:pt x="613062" y="117140"/>
                  </a:lnTo>
                  <a:lnTo>
                    <a:pt x="613062" y="105340"/>
                  </a:lnTo>
                  <a:close/>
                </a:path>
                <a:path w="671829" h="158750">
                  <a:moveTo>
                    <a:pt x="666075" y="105340"/>
                  </a:moveTo>
                  <a:lnTo>
                    <a:pt x="626059" y="105340"/>
                  </a:lnTo>
                  <a:lnTo>
                    <a:pt x="626059" y="117140"/>
                  </a:lnTo>
                  <a:lnTo>
                    <a:pt x="666075" y="117140"/>
                  </a:lnTo>
                  <a:lnTo>
                    <a:pt x="666075" y="105340"/>
                  </a:lnTo>
                  <a:close/>
                </a:path>
                <a:path w="671829" h="158750">
                  <a:moveTo>
                    <a:pt x="663681" y="8721"/>
                  </a:moveTo>
                  <a:lnTo>
                    <a:pt x="576125" y="8721"/>
                  </a:lnTo>
                  <a:lnTo>
                    <a:pt x="576125" y="85332"/>
                  </a:lnTo>
                  <a:lnTo>
                    <a:pt x="613062" y="85332"/>
                  </a:lnTo>
                  <a:lnTo>
                    <a:pt x="613062" y="79860"/>
                  </a:lnTo>
                  <a:lnTo>
                    <a:pt x="613917" y="79860"/>
                  </a:lnTo>
                  <a:lnTo>
                    <a:pt x="613917" y="74217"/>
                  </a:lnTo>
                  <a:lnTo>
                    <a:pt x="587753" y="74217"/>
                  </a:lnTo>
                  <a:lnTo>
                    <a:pt x="587753" y="52157"/>
                  </a:lnTo>
                  <a:lnTo>
                    <a:pt x="613917" y="52157"/>
                  </a:lnTo>
                  <a:lnTo>
                    <a:pt x="613917" y="41554"/>
                  </a:lnTo>
                  <a:lnTo>
                    <a:pt x="587753" y="41554"/>
                  </a:lnTo>
                  <a:lnTo>
                    <a:pt x="587753" y="19836"/>
                  </a:lnTo>
                  <a:lnTo>
                    <a:pt x="613917" y="19836"/>
                  </a:lnTo>
                  <a:lnTo>
                    <a:pt x="613917" y="14022"/>
                  </a:lnTo>
                  <a:lnTo>
                    <a:pt x="663681" y="14022"/>
                  </a:lnTo>
                  <a:lnTo>
                    <a:pt x="663681" y="8721"/>
                  </a:lnTo>
                  <a:close/>
                </a:path>
                <a:path w="671829" h="158750">
                  <a:moveTo>
                    <a:pt x="663681" y="14022"/>
                  </a:moveTo>
                  <a:lnTo>
                    <a:pt x="625204" y="14022"/>
                  </a:lnTo>
                  <a:lnTo>
                    <a:pt x="625204" y="19836"/>
                  </a:lnTo>
                  <a:lnTo>
                    <a:pt x="651368" y="19836"/>
                  </a:lnTo>
                  <a:lnTo>
                    <a:pt x="651368" y="41554"/>
                  </a:lnTo>
                  <a:lnTo>
                    <a:pt x="625204" y="41554"/>
                  </a:lnTo>
                  <a:lnTo>
                    <a:pt x="625204" y="52157"/>
                  </a:lnTo>
                  <a:lnTo>
                    <a:pt x="651368" y="52157"/>
                  </a:lnTo>
                  <a:lnTo>
                    <a:pt x="651368" y="74217"/>
                  </a:lnTo>
                  <a:lnTo>
                    <a:pt x="625204" y="74217"/>
                  </a:lnTo>
                  <a:lnTo>
                    <a:pt x="625204" y="79860"/>
                  </a:lnTo>
                  <a:lnTo>
                    <a:pt x="626059" y="79860"/>
                  </a:lnTo>
                  <a:lnTo>
                    <a:pt x="626059" y="85332"/>
                  </a:lnTo>
                  <a:lnTo>
                    <a:pt x="663681" y="85332"/>
                  </a:lnTo>
                  <a:lnTo>
                    <a:pt x="663681" y="14022"/>
                  </a:lnTo>
                  <a:close/>
                </a:path>
                <a:path w="671829" h="158750">
                  <a:moveTo>
                    <a:pt x="625204" y="14022"/>
                  </a:moveTo>
                  <a:lnTo>
                    <a:pt x="613917" y="14022"/>
                  </a:lnTo>
                  <a:lnTo>
                    <a:pt x="613917" y="79860"/>
                  </a:lnTo>
                  <a:lnTo>
                    <a:pt x="625204" y="79860"/>
                  </a:lnTo>
                  <a:lnTo>
                    <a:pt x="625204" y="14022"/>
                  </a:lnTo>
                  <a:close/>
                </a:path>
                <a:path w="671829" h="158750">
                  <a:moveTo>
                    <a:pt x="535596" y="61733"/>
                  </a:moveTo>
                  <a:lnTo>
                    <a:pt x="516101" y="61733"/>
                  </a:lnTo>
                  <a:lnTo>
                    <a:pt x="516101" y="73875"/>
                  </a:lnTo>
                  <a:lnTo>
                    <a:pt x="535596" y="73875"/>
                  </a:lnTo>
                  <a:lnTo>
                    <a:pt x="535596" y="61733"/>
                  </a:lnTo>
                  <a:close/>
                </a:path>
                <a:path w="671829" h="158750">
                  <a:moveTo>
                    <a:pt x="565180" y="61733"/>
                  </a:moveTo>
                  <a:lnTo>
                    <a:pt x="547908" y="61733"/>
                  </a:lnTo>
                  <a:lnTo>
                    <a:pt x="547908" y="73875"/>
                  </a:lnTo>
                  <a:lnTo>
                    <a:pt x="565180" y="73875"/>
                  </a:lnTo>
                  <a:lnTo>
                    <a:pt x="565180" y="61733"/>
                  </a:lnTo>
                  <a:close/>
                </a:path>
                <a:path w="671829" h="158750">
                  <a:moveTo>
                    <a:pt x="567574" y="12312"/>
                  </a:moveTo>
                  <a:lnTo>
                    <a:pt x="514220" y="12312"/>
                  </a:lnTo>
                  <a:lnTo>
                    <a:pt x="514220" y="24454"/>
                  </a:lnTo>
                  <a:lnTo>
                    <a:pt x="535596" y="24454"/>
                  </a:lnTo>
                  <a:lnTo>
                    <a:pt x="535596" y="17100"/>
                  </a:lnTo>
                  <a:lnTo>
                    <a:pt x="567574" y="17100"/>
                  </a:lnTo>
                  <a:lnTo>
                    <a:pt x="567574" y="12312"/>
                  </a:lnTo>
                  <a:close/>
                </a:path>
                <a:path w="671829" h="158750">
                  <a:moveTo>
                    <a:pt x="567574" y="17100"/>
                  </a:moveTo>
                  <a:lnTo>
                    <a:pt x="547908" y="17100"/>
                  </a:lnTo>
                  <a:lnTo>
                    <a:pt x="547908" y="24454"/>
                  </a:lnTo>
                  <a:lnTo>
                    <a:pt x="567574" y="24454"/>
                  </a:lnTo>
                  <a:lnTo>
                    <a:pt x="567574" y="17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grpSp>
          <p:nvGrpSpPr>
            <p:cNvPr id="184" name="object 135"/>
            <p:cNvGrpSpPr/>
            <p:nvPr/>
          </p:nvGrpSpPr>
          <p:grpSpPr>
            <a:xfrm>
              <a:off x="4984395" y="2096878"/>
              <a:ext cx="518718" cy="259552"/>
              <a:chOff x="8219060" y="1346686"/>
              <a:chExt cx="855344" cy="427990"/>
            </a:xfrm>
          </p:grpSpPr>
          <p:sp>
            <p:nvSpPr>
              <p:cNvPr id="188" name="object 136"/>
              <p:cNvSpPr/>
              <p:nvPr/>
            </p:nvSpPr>
            <p:spPr>
              <a:xfrm>
                <a:off x="8219060" y="1346686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576192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89" name="object 137"/>
              <p:cNvSpPr/>
              <p:nvPr/>
            </p:nvSpPr>
            <p:spPr>
              <a:xfrm>
                <a:off x="8481215" y="1470239"/>
                <a:ext cx="330200" cy="158115"/>
              </a:xfrm>
              <a:custGeom>
                <a:avLst/>
                <a:gdLst/>
                <a:ahLst/>
                <a:cxnLst/>
                <a:rect l="l" t="t" r="r" b="b"/>
                <a:pathLst>
                  <a:path w="330200" h="158114">
                    <a:moveTo>
                      <a:pt x="138687" y="49763"/>
                    </a:moveTo>
                    <a:lnTo>
                      <a:pt x="22231" y="49763"/>
                    </a:lnTo>
                    <a:lnTo>
                      <a:pt x="22231" y="93028"/>
                    </a:lnTo>
                    <a:lnTo>
                      <a:pt x="138687" y="93028"/>
                    </a:lnTo>
                    <a:lnTo>
                      <a:pt x="138687" y="88240"/>
                    </a:lnTo>
                    <a:lnTo>
                      <a:pt x="73704" y="88240"/>
                    </a:lnTo>
                    <a:lnTo>
                      <a:pt x="73704" y="84306"/>
                    </a:lnTo>
                    <a:lnTo>
                      <a:pt x="33175" y="84306"/>
                    </a:lnTo>
                    <a:lnTo>
                      <a:pt x="33175" y="58484"/>
                    </a:lnTo>
                    <a:lnTo>
                      <a:pt x="73704" y="58484"/>
                    </a:lnTo>
                    <a:lnTo>
                      <a:pt x="73704" y="52499"/>
                    </a:lnTo>
                    <a:lnTo>
                      <a:pt x="138687" y="52499"/>
                    </a:lnTo>
                    <a:lnTo>
                      <a:pt x="138687" y="49763"/>
                    </a:lnTo>
                    <a:close/>
                  </a:path>
                  <a:path w="330200" h="158114">
                    <a:moveTo>
                      <a:pt x="84648" y="52499"/>
                    </a:moveTo>
                    <a:lnTo>
                      <a:pt x="73704" y="52499"/>
                    </a:lnTo>
                    <a:lnTo>
                      <a:pt x="73704" y="88240"/>
                    </a:lnTo>
                    <a:lnTo>
                      <a:pt x="84648" y="88240"/>
                    </a:lnTo>
                    <a:lnTo>
                      <a:pt x="84648" y="52499"/>
                    </a:lnTo>
                    <a:close/>
                  </a:path>
                  <a:path w="330200" h="158114">
                    <a:moveTo>
                      <a:pt x="138687" y="52499"/>
                    </a:moveTo>
                    <a:lnTo>
                      <a:pt x="84648" y="52499"/>
                    </a:lnTo>
                    <a:lnTo>
                      <a:pt x="84648" y="58484"/>
                    </a:lnTo>
                    <a:lnTo>
                      <a:pt x="127058" y="58484"/>
                    </a:lnTo>
                    <a:lnTo>
                      <a:pt x="127058" y="84306"/>
                    </a:lnTo>
                    <a:lnTo>
                      <a:pt x="84648" y="84306"/>
                    </a:lnTo>
                    <a:lnTo>
                      <a:pt x="84648" y="88240"/>
                    </a:lnTo>
                    <a:lnTo>
                      <a:pt x="138687" y="88240"/>
                    </a:lnTo>
                    <a:lnTo>
                      <a:pt x="138687" y="52499"/>
                    </a:lnTo>
                    <a:close/>
                  </a:path>
                  <a:path w="330200" h="158114">
                    <a:moveTo>
                      <a:pt x="52841" y="60536"/>
                    </a:moveTo>
                    <a:lnTo>
                      <a:pt x="43606" y="63614"/>
                    </a:lnTo>
                    <a:lnTo>
                      <a:pt x="47882" y="69771"/>
                    </a:lnTo>
                    <a:lnTo>
                      <a:pt x="51815" y="78150"/>
                    </a:lnTo>
                    <a:lnTo>
                      <a:pt x="53183" y="83622"/>
                    </a:lnTo>
                    <a:lnTo>
                      <a:pt x="63101" y="80031"/>
                    </a:lnTo>
                    <a:lnTo>
                      <a:pt x="61391" y="74559"/>
                    </a:lnTo>
                    <a:lnTo>
                      <a:pt x="57287" y="66522"/>
                    </a:lnTo>
                    <a:lnTo>
                      <a:pt x="52841" y="60536"/>
                    </a:lnTo>
                    <a:close/>
                  </a:path>
                  <a:path w="330200" h="158114">
                    <a:moveTo>
                      <a:pt x="105169" y="59852"/>
                    </a:moveTo>
                    <a:lnTo>
                      <a:pt x="103117" y="65666"/>
                    </a:lnTo>
                    <a:lnTo>
                      <a:pt x="98671" y="74730"/>
                    </a:lnTo>
                    <a:lnTo>
                      <a:pt x="95422" y="80544"/>
                    </a:lnTo>
                    <a:lnTo>
                      <a:pt x="104485" y="83622"/>
                    </a:lnTo>
                    <a:lnTo>
                      <a:pt x="107905" y="78492"/>
                    </a:lnTo>
                    <a:lnTo>
                      <a:pt x="112181" y="70626"/>
                    </a:lnTo>
                    <a:lnTo>
                      <a:pt x="116114" y="63272"/>
                    </a:lnTo>
                    <a:lnTo>
                      <a:pt x="105169" y="59852"/>
                    </a:lnTo>
                    <a:close/>
                  </a:path>
                  <a:path w="330200" h="158114">
                    <a:moveTo>
                      <a:pt x="84306" y="0"/>
                    </a:moveTo>
                    <a:lnTo>
                      <a:pt x="72165" y="0"/>
                    </a:lnTo>
                    <a:lnTo>
                      <a:pt x="58989" y="12470"/>
                    </a:lnTo>
                    <a:lnTo>
                      <a:pt x="41661" y="24475"/>
                    </a:lnTo>
                    <a:lnTo>
                      <a:pt x="21544" y="35230"/>
                    </a:lnTo>
                    <a:lnTo>
                      <a:pt x="0" y="43949"/>
                    </a:lnTo>
                    <a:lnTo>
                      <a:pt x="2394" y="46685"/>
                    </a:lnTo>
                    <a:lnTo>
                      <a:pt x="5301" y="51131"/>
                    </a:lnTo>
                    <a:lnTo>
                      <a:pt x="6840" y="54038"/>
                    </a:lnTo>
                    <a:lnTo>
                      <a:pt x="28040" y="44892"/>
                    </a:lnTo>
                    <a:lnTo>
                      <a:pt x="47860" y="34094"/>
                    </a:lnTo>
                    <a:lnTo>
                      <a:pt x="50276" y="32463"/>
                    </a:lnTo>
                    <a:lnTo>
                      <a:pt x="50276" y="31294"/>
                    </a:lnTo>
                    <a:lnTo>
                      <a:pt x="52008" y="31294"/>
                    </a:lnTo>
                    <a:lnTo>
                      <a:pt x="65300" y="22319"/>
                    </a:lnTo>
                    <a:lnTo>
                      <a:pt x="79005" y="10431"/>
                    </a:lnTo>
                    <a:lnTo>
                      <a:pt x="96985" y="10431"/>
                    </a:lnTo>
                    <a:lnTo>
                      <a:pt x="84306" y="0"/>
                    </a:lnTo>
                    <a:close/>
                  </a:path>
                  <a:path w="330200" h="158114">
                    <a:moveTo>
                      <a:pt x="132081" y="31294"/>
                    </a:moveTo>
                    <a:lnTo>
                      <a:pt x="109957" y="31294"/>
                    </a:lnTo>
                    <a:lnTo>
                      <a:pt x="109957" y="32845"/>
                    </a:lnTo>
                    <a:lnTo>
                      <a:pt x="112800" y="34650"/>
                    </a:lnTo>
                    <a:lnTo>
                      <a:pt x="132957" y="44975"/>
                    </a:lnTo>
                    <a:lnTo>
                      <a:pt x="152367" y="52841"/>
                    </a:lnTo>
                    <a:lnTo>
                      <a:pt x="154249" y="49592"/>
                    </a:lnTo>
                    <a:lnTo>
                      <a:pt x="157156" y="44975"/>
                    </a:lnTo>
                    <a:lnTo>
                      <a:pt x="159892" y="42238"/>
                    </a:lnTo>
                    <a:lnTo>
                      <a:pt x="139617" y="34941"/>
                    </a:lnTo>
                    <a:lnTo>
                      <a:pt x="132081" y="31294"/>
                    </a:lnTo>
                    <a:close/>
                  </a:path>
                  <a:path w="330200" h="158114">
                    <a:moveTo>
                      <a:pt x="107513" y="31294"/>
                    </a:moveTo>
                    <a:lnTo>
                      <a:pt x="52008" y="31294"/>
                    </a:lnTo>
                    <a:lnTo>
                      <a:pt x="50276" y="32463"/>
                    </a:lnTo>
                    <a:lnTo>
                      <a:pt x="50276" y="40357"/>
                    </a:lnTo>
                    <a:lnTo>
                      <a:pt x="109957" y="40357"/>
                    </a:lnTo>
                    <a:lnTo>
                      <a:pt x="109957" y="32845"/>
                    </a:lnTo>
                    <a:lnTo>
                      <a:pt x="107513" y="31294"/>
                    </a:lnTo>
                    <a:close/>
                  </a:path>
                  <a:path w="330200" h="158114">
                    <a:moveTo>
                      <a:pt x="96985" y="10431"/>
                    </a:moveTo>
                    <a:lnTo>
                      <a:pt x="79005" y="10431"/>
                    </a:lnTo>
                    <a:lnTo>
                      <a:pt x="94292" y="22901"/>
                    </a:lnTo>
                    <a:lnTo>
                      <a:pt x="109957" y="32845"/>
                    </a:lnTo>
                    <a:lnTo>
                      <a:pt x="109957" y="31294"/>
                    </a:lnTo>
                    <a:lnTo>
                      <a:pt x="132081" y="31294"/>
                    </a:lnTo>
                    <a:lnTo>
                      <a:pt x="119406" y="25159"/>
                    </a:lnTo>
                    <a:lnTo>
                      <a:pt x="100541" y="13357"/>
                    </a:lnTo>
                    <a:lnTo>
                      <a:pt x="96985" y="10431"/>
                    </a:lnTo>
                    <a:close/>
                  </a:path>
                  <a:path w="330200" h="158114">
                    <a:moveTo>
                      <a:pt x="52008" y="31294"/>
                    </a:moveTo>
                    <a:lnTo>
                      <a:pt x="50276" y="31294"/>
                    </a:lnTo>
                    <a:lnTo>
                      <a:pt x="50276" y="32463"/>
                    </a:lnTo>
                    <a:lnTo>
                      <a:pt x="52008" y="31294"/>
                    </a:lnTo>
                    <a:close/>
                  </a:path>
                  <a:path w="330200" h="158114">
                    <a:moveTo>
                      <a:pt x="128939" y="101236"/>
                    </a:moveTo>
                    <a:lnTo>
                      <a:pt x="32320" y="101236"/>
                    </a:lnTo>
                    <a:lnTo>
                      <a:pt x="32320" y="157327"/>
                    </a:lnTo>
                    <a:lnTo>
                      <a:pt x="44975" y="157327"/>
                    </a:lnTo>
                    <a:lnTo>
                      <a:pt x="44975" y="152025"/>
                    </a:lnTo>
                    <a:lnTo>
                      <a:pt x="39844" y="152025"/>
                    </a:lnTo>
                    <a:lnTo>
                      <a:pt x="39844" y="142791"/>
                    </a:lnTo>
                    <a:lnTo>
                      <a:pt x="44975" y="142791"/>
                    </a:lnTo>
                    <a:lnTo>
                      <a:pt x="44975" y="131162"/>
                    </a:lnTo>
                    <a:lnTo>
                      <a:pt x="39844" y="131162"/>
                    </a:lnTo>
                    <a:lnTo>
                      <a:pt x="39844" y="121757"/>
                    </a:lnTo>
                    <a:lnTo>
                      <a:pt x="44975" y="121757"/>
                    </a:lnTo>
                    <a:lnTo>
                      <a:pt x="44975" y="110300"/>
                    </a:lnTo>
                    <a:lnTo>
                      <a:pt x="128939" y="110300"/>
                    </a:lnTo>
                    <a:lnTo>
                      <a:pt x="128939" y="101236"/>
                    </a:lnTo>
                    <a:close/>
                  </a:path>
                  <a:path w="330200" h="158114">
                    <a:moveTo>
                      <a:pt x="128939" y="110300"/>
                    </a:moveTo>
                    <a:lnTo>
                      <a:pt x="115943" y="110300"/>
                    </a:lnTo>
                    <a:lnTo>
                      <a:pt x="115943" y="157156"/>
                    </a:lnTo>
                    <a:lnTo>
                      <a:pt x="128939" y="157156"/>
                    </a:lnTo>
                    <a:lnTo>
                      <a:pt x="128939" y="152025"/>
                    </a:lnTo>
                    <a:lnTo>
                      <a:pt x="121586" y="152025"/>
                    </a:lnTo>
                    <a:lnTo>
                      <a:pt x="121586" y="142791"/>
                    </a:lnTo>
                    <a:lnTo>
                      <a:pt x="128939" y="142791"/>
                    </a:lnTo>
                    <a:lnTo>
                      <a:pt x="128939" y="131162"/>
                    </a:lnTo>
                    <a:lnTo>
                      <a:pt x="121586" y="131162"/>
                    </a:lnTo>
                    <a:lnTo>
                      <a:pt x="121586" y="121757"/>
                    </a:lnTo>
                    <a:lnTo>
                      <a:pt x="128939" y="121757"/>
                    </a:lnTo>
                    <a:lnTo>
                      <a:pt x="128939" y="110300"/>
                    </a:lnTo>
                    <a:close/>
                  </a:path>
                  <a:path w="330200" h="158114">
                    <a:moveTo>
                      <a:pt x="44975" y="142791"/>
                    </a:moveTo>
                    <a:lnTo>
                      <a:pt x="39844" y="142791"/>
                    </a:lnTo>
                    <a:lnTo>
                      <a:pt x="39844" y="152025"/>
                    </a:lnTo>
                    <a:lnTo>
                      <a:pt x="44975" y="152025"/>
                    </a:lnTo>
                    <a:lnTo>
                      <a:pt x="44975" y="142791"/>
                    </a:lnTo>
                    <a:close/>
                  </a:path>
                  <a:path w="330200" h="158114">
                    <a:moveTo>
                      <a:pt x="115943" y="142791"/>
                    </a:moveTo>
                    <a:lnTo>
                      <a:pt x="44975" y="142791"/>
                    </a:lnTo>
                    <a:lnTo>
                      <a:pt x="44975" y="152025"/>
                    </a:lnTo>
                    <a:lnTo>
                      <a:pt x="115943" y="152025"/>
                    </a:lnTo>
                    <a:lnTo>
                      <a:pt x="115943" y="142791"/>
                    </a:lnTo>
                    <a:close/>
                  </a:path>
                  <a:path w="330200" h="158114">
                    <a:moveTo>
                      <a:pt x="128939" y="142791"/>
                    </a:moveTo>
                    <a:lnTo>
                      <a:pt x="121586" y="142791"/>
                    </a:lnTo>
                    <a:lnTo>
                      <a:pt x="121586" y="152025"/>
                    </a:lnTo>
                    <a:lnTo>
                      <a:pt x="128939" y="152025"/>
                    </a:lnTo>
                    <a:lnTo>
                      <a:pt x="128939" y="142791"/>
                    </a:lnTo>
                    <a:close/>
                  </a:path>
                  <a:path w="330200" h="158114">
                    <a:moveTo>
                      <a:pt x="44975" y="121757"/>
                    </a:moveTo>
                    <a:lnTo>
                      <a:pt x="39844" y="121757"/>
                    </a:lnTo>
                    <a:lnTo>
                      <a:pt x="39844" y="131162"/>
                    </a:lnTo>
                    <a:lnTo>
                      <a:pt x="44975" y="131162"/>
                    </a:lnTo>
                    <a:lnTo>
                      <a:pt x="44975" y="121757"/>
                    </a:lnTo>
                    <a:close/>
                  </a:path>
                  <a:path w="330200" h="158114">
                    <a:moveTo>
                      <a:pt x="115943" y="121757"/>
                    </a:moveTo>
                    <a:lnTo>
                      <a:pt x="44975" y="121757"/>
                    </a:lnTo>
                    <a:lnTo>
                      <a:pt x="44975" y="131162"/>
                    </a:lnTo>
                    <a:lnTo>
                      <a:pt x="115943" y="131162"/>
                    </a:lnTo>
                    <a:lnTo>
                      <a:pt x="115943" y="121757"/>
                    </a:lnTo>
                    <a:close/>
                  </a:path>
                  <a:path w="330200" h="158114">
                    <a:moveTo>
                      <a:pt x="128939" y="121757"/>
                    </a:moveTo>
                    <a:lnTo>
                      <a:pt x="121586" y="121757"/>
                    </a:lnTo>
                    <a:lnTo>
                      <a:pt x="121586" y="131162"/>
                    </a:lnTo>
                    <a:lnTo>
                      <a:pt x="128939" y="131162"/>
                    </a:lnTo>
                    <a:lnTo>
                      <a:pt x="128939" y="121757"/>
                    </a:lnTo>
                    <a:close/>
                  </a:path>
                  <a:path w="330200" h="158114">
                    <a:moveTo>
                      <a:pt x="305248" y="6669"/>
                    </a:moveTo>
                    <a:lnTo>
                      <a:pt x="197684" y="6669"/>
                    </a:lnTo>
                    <a:lnTo>
                      <a:pt x="197684" y="45317"/>
                    </a:lnTo>
                    <a:lnTo>
                      <a:pt x="305248" y="45317"/>
                    </a:lnTo>
                    <a:lnTo>
                      <a:pt x="305248" y="34714"/>
                    </a:lnTo>
                    <a:lnTo>
                      <a:pt x="210510" y="34714"/>
                    </a:lnTo>
                    <a:lnTo>
                      <a:pt x="210510" y="17100"/>
                    </a:lnTo>
                    <a:lnTo>
                      <a:pt x="305248" y="17100"/>
                    </a:lnTo>
                    <a:lnTo>
                      <a:pt x="305248" y="6669"/>
                    </a:lnTo>
                    <a:close/>
                  </a:path>
                  <a:path w="330200" h="158114">
                    <a:moveTo>
                      <a:pt x="305248" y="17100"/>
                    </a:moveTo>
                    <a:lnTo>
                      <a:pt x="291739" y="17100"/>
                    </a:lnTo>
                    <a:lnTo>
                      <a:pt x="291739" y="34714"/>
                    </a:lnTo>
                    <a:lnTo>
                      <a:pt x="305248" y="34714"/>
                    </a:lnTo>
                    <a:lnTo>
                      <a:pt x="305248" y="17100"/>
                    </a:lnTo>
                    <a:close/>
                  </a:path>
                  <a:path w="330200" h="158114">
                    <a:moveTo>
                      <a:pt x="275835" y="129110"/>
                    </a:moveTo>
                    <a:lnTo>
                      <a:pt x="264720" y="137490"/>
                    </a:lnTo>
                    <a:lnTo>
                      <a:pt x="279031" y="142037"/>
                    </a:lnTo>
                    <a:lnTo>
                      <a:pt x="293791" y="147323"/>
                    </a:lnTo>
                    <a:lnTo>
                      <a:pt x="307525" y="152736"/>
                    </a:lnTo>
                    <a:lnTo>
                      <a:pt x="318758" y="157669"/>
                    </a:lnTo>
                    <a:lnTo>
                      <a:pt x="329873" y="148434"/>
                    </a:lnTo>
                    <a:lnTo>
                      <a:pt x="318304" y="143780"/>
                    </a:lnTo>
                    <a:lnTo>
                      <a:pt x="304522" y="138644"/>
                    </a:lnTo>
                    <a:lnTo>
                      <a:pt x="289906" y="133573"/>
                    </a:lnTo>
                    <a:lnTo>
                      <a:pt x="275835" y="129110"/>
                    </a:lnTo>
                    <a:close/>
                  </a:path>
                  <a:path w="330200" h="158114">
                    <a:moveTo>
                      <a:pt x="222994" y="128597"/>
                    </a:moveTo>
                    <a:lnTo>
                      <a:pt x="212984" y="134000"/>
                    </a:lnTo>
                    <a:lnTo>
                      <a:pt x="200121" y="139371"/>
                    </a:lnTo>
                    <a:lnTo>
                      <a:pt x="185912" y="144229"/>
                    </a:lnTo>
                    <a:lnTo>
                      <a:pt x="171862" y="148092"/>
                    </a:lnTo>
                    <a:lnTo>
                      <a:pt x="174940" y="150657"/>
                    </a:lnTo>
                    <a:lnTo>
                      <a:pt x="179216" y="154762"/>
                    </a:lnTo>
                    <a:lnTo>
                      <a:pt x="181439" y="157498"/>
                    </a:lnTo>
                    <a:lnTo>
                      <a:pt x="195309" y="153514"/>
                    </a:lnTo>
                    <a:lnTo>
                      <a:pt x="209727" y="148434"/>
                    </a:lnTo>
                    <a:lnTo>
                      <a:pt x="223306" y="142660"/>
                    </a:lnTo>
                    <a:lnTo>
                      <a:pt x="234964" y="136464"/>
                    </a:lnTo>
                    <a:lnTo>
                      <a:pt x="222994" y="128597"/>
                    </a:lnTo>
                    <a:close/>
                  </a:path>
                  <a:path w="330200" h="158114">
                    <a:moveTo>
                      <a:pt x="312089" y="55235"/>
                    </a:moveTo>
                    <a:lnTo>
                      <a:pt x="190331" y="55235"/>
                    </a:lnTo>
                    <a:lnTo>
                      <a:pt x="190331" y="128768"/>
                    </a:lnTo>
                    <a:lnTo>
                      <a:pt x="222677" y="128768"/>
                    </a:lnTo>
                    <a:lnTo>
                      <a:pt x="222994" y="128597"/>
                    </a:lnTo>
                    <a:lnTo>
                      <a:pt x="312089" y="128597"/>
                    </a:lnTo>
                    <a:lnTo>
                      <a:pt x="312089" y="119363"/>
                    </a:lnTo>
                    <a:lnTo>
                      <a:pt x="203157" y="119363"/>
                    </a:lnTo>
                    <a:lnTo>
                      <a:pt x="203157" y="107050"/>
                    </a:lnTo>
                    <a:lnTo>
                      <a:pt x="312089" y="107050"/>
                    </a:lnTo>
                    <a:lnTo>
                      <a:pt x="312089" y="97987"/>
                    </a:lnTo>
                    <a:lnTo>
                      <a:pt x="203157" y="97987"/>
                    </a:lnTo>
                    <a:lnTo>
                      <a:pt x="203157" y="85845"/>
                    </a:lnTo>
                    <a:lnTo>
                      <a:pt x="312089" y="85845"/>
                    </a:lnTo>
                    <a:lnTo>
                      <a:pt x="312089" y="76782"/>
                    </a:lnTo>
                    <a:lnTo>
                      <a:pt x="203157" y="76782"/>
                    </a:lnTo>
                    <a:lnTo>
                      <a:pt x="203157" y="64811"/>
                    </a:lnTo>
                    <a:lnTo>
                      <a:pt x="312089" y="64811"/>
                    </a:lnTo>
                    <a:lnTo>
                      <a:pt x="312089" y="55235"/>
                    </a:lnTo>
                    <a:close/>
                  </a:path>
                  <a:path w="330200" h="158114">
                    <a:moveTo>
                      <a:pt x="312089" y="128597"/>
                    </a:moveTo>
                    <a:lnTo>
                      <a:pt x="222994" y="128597"/>
                    </a:lnTo>
                    <a:lnTo>
                      <a:pt x="223254" y="128768"/>
                    </a:lnTo>
                    <a:lnTo>
                      <a:pt x="312089" y="128768"/>
                    </a:lnTo>
                    <a:lnTo>
                      <a:pt x="312089" y="128597"/>
                    </a:lnTo>
                    <a:close/>
                  </a:path>
                  <a:path w="330200" h="158114">
                    <a:moveTo>
                      <a:pt x="312089" y="107050"/>
                    </a:moveTo>
                    <a:lnTo>
                      <a:pt x="298921" y="107050"/>
                    </a:lnTo>
                    <a:lnTo>
                      <a:pt x="298921" y="119363"/>
                    </a:lnTo>
                    <a:lnTo>
                      <a:pt x="312089" y="119363"/>
                    </a:lnTo>
                    <a:lnTo>
                      <a:pt x="312089" y="107050"/>
                    </a:lnTo>
                    <a:close/>
                  </a:path>
                  <a:path w="330200" h="158114">
                    <a:moveTo>
                      <a:pt x="312089" y="85845"/>
                    </a:moveTo>
                    <a:lnTo>
                      <a:pt x="298921" y="85845"/>
                    </a:lnTo>
                    <a:lnTo>
                      <a:pt x="298921" y="97987"/>
                    </a:lnTo>
                    <a:lnTo>
                      <a:pt x="312089" y="97987"/>
                    </a:lnTo>
                    <a:lnTo>
                      <a:pt x="312089" y="85845"/>
                    </a:lnTo>
                    <a:close/>
                  </a:path>
                  <a:path w="330200" h="158114">
                    <a:moveTo>
                      <a:pt x="312089" y="64811"/>
                    </a:moveTo>
                    <a:lnTo>
                      <a:pt x="298921" y="64811"/>
                    </a:lnTo>
                    <a:lnTo>
                      <a:pt x="298921" y="76782"/>
                    </a:lnTo>
                    <a:lnTo>
                      <a:pt x="312089" y="76782"/>
                    </a:lnTo>
                    <a:lnTo>
                      <a:pt x="312089" y="648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185" name="object 138"/>
            <p:cNvGrpSpPr/>
            <p:nvPr/>
          </p:nvGrpSpPr>
          <p:grpSpPr>
            <a:xfrm>
              <a:off x="4984395" y="4281197"/>
              <a:ext cx="518718" cy="259552"/>
              <a:chOff x="8219060" y="4948537"/>
              <a:chExt cx="855344" cy="427990"/>
            </a:xfrm>
          </p:grpSpPr>
          <p:sp>
            <p:nvSpPr>
              <p:cNvPr id="186" name="object 139"/>
              <p:cNvSpPr/>
              <p:nvPr/>
            </p:nvSpPr>
            <p:spPr>
              <a:xfrm>
                <a:off x="8219060" y="4948537"/>
                <a:ext cx="855344" cy="427990"/>
              </a:xfrm>
              <a:custGeom>
                <a:avLst/>
                <a:gdLst/>
                <a:ahLst/>
                <a:cxnLst/>
                <a:rect l="l" t="t" r="r" b="b"/>
                <a:pathLst>
                  <a:path w="855345" h="427989">
                    <a:moveTo>
                      <a:pt x="641279" y="0"/>
                    </a:moveTo>
                    <a:lnTo>
                      <a:pt x="213759" y="0"/>
                    </a:lnTo>
                    <a:lnTo>
                      <a:pt x="164746" y="5645"/>
                    </a:lnTo>
                    <a:lnTo>
                      <a:pt x="119753" y="21726"/>
                    </a:lnTo>
                    <a:lnTo>
                      <a:pt x="80063" y="46960"/>
                    </a:lnTo>
                    <a:lnTo>
                      <a:pt x="46960" y="80063"/>
                    </a:lnTo>
                    <a:lnTo>
                      <a:pt x="21726" y="119753"/>
                    </a:lnTo>
                    <a:lnTo>
                      <a:pt x="5645" y="164746"/>
                    </a:lnTo>
                    <a:lnTo>
                      <a:pt x="0" y="213759"/>
                    </a:lnTo>
                    <a:lnTo>
                      <a:pt x="5645" y="262772"/>
                    </a:lnTo>
                    <a:lnTo>
                      <a:pt x="21726" y="307765"/>
                    </a:lnTo>
                    <a:lnTo>
                      <a:pt x="46960" y="347455"/>
                    </a:lnTo>
                    <a:lnTo>
                      <a:pt x="80063" y="380558"/>
                    </a:lnTo>
                    <a:lnTo>
                      <a:pt x="119753" y="405792"/>
                    </a:lnTo>
                    <a:lnTo>
                      <a:pt x="164746" y="421873"/>
                    </a:lnTo>
                    <a:lnTo>
                      <a:pt x="213759" y="427519"/>
                    </a:lnTo>
                    <a:lnTo>
                      <a:pt x="641279" y="427519"/>
                    </a:lnTo>
                    <a:lnTo>
                      <a:pt x="690292" y="421873"/>
                    </a:lnTo>
                    <a:lnTo>
                      <a:pt x="735285" y="405792"/>
                    </a:lnTo>
                    <a:lnTo>
                      <a:pt x="774974" y="380558"/>
                    </a:lnTo>
                    <a:lnTo>
                      <a:pt x="808078" y="347455"/>
                    </a:lnTo>
                    <a:lnTo>
                      <a:pt x="833312" y="307765"/>
                    </a:lnTo>
                    <a:lnTo>
                      <a:pt x="849393" y="262772"/>
                    </a:lnTo>
                    <a:lnTo>
                      <a:pt x="855038" y="213759"/>
                    </a:lnTo>
                    <a:lnTo>
                      <a:pt x="849393" y="164746"/>
                    </a:lnTo>
                    <a:lnTo>
                      <a:pt x="833312" y="119753"/>
                    </a:lnTo>
                    <a:lnTo>
                      <a:pt x="808078" y="80063"/>
                    </a:lnTo>
                    <a:lnTo>
                      <a:pt x="774974" y="46960"/>
                    </a:lnTo>
                    <a:lnTo>
                      <a:pt x="735285" y="21726"/>
                    </a:lnTo>
                    <a:lnTo>
                      <a:pt x="690292" y="5645"/>
                    </a:lnTo>
                    <a:lnTo>
                      <a:pt x="641279" y="0"/>
                    </a:lnTo>
                    <a:close/>
                  </a:path>
                </a:pathLst>
              </a:custGeom>
              <a:solidFill>
                <a:srgbClr val="576093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87" name="object 140"/>
              <p:cNvSpPr/>
              <p:nvPr/>
            </p:nvSpPr>
            <p:spPr>
              <a:xfrm>
                <a:off x="8396395" y="5071406"/>
                <a:ext cx="500380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500379" h="158750">
                    <a:moveTo>
                      <a:pt x="39160" y="69600"/>
                    </a:moveTo>
                    <a:lnTo>
                      <a:pt x="32320" y="69600"/>
                    </a:lnTo>
                    <a:lnTo>
                      <a:pt x="32320" y="158182"/>
                    </a:lnTo>
                    <a:lnTo>
                      <a:pt x="44633" y="158182"/>
                    </a:lnTo>
                    <a:lnTo>
                      <a:pt x="44633" y="152367"/>
                    </a:lnTo>
                    <a:lnTo>
                      <a:pt x="39844" y="152367"/>
                    </a:lnTo>
                    <a:lnTo>
                      <a:pt x="39844" y="142449"/>
                    </a:lnTo>
                    <a:lnTo>
                      <a:pt x="44633" y="142449"/>
                    </a:lnTo>
                    <a:lnTo>
                      <a:pt x="44633" y="125861"/>
                    </a:lnTo>
                    <a:lnTo>
                      <a:pt x="39673" y="125861"/>
                    </a:lnTo>
                    <a:lnTo>
                      <a:pt x="39673" y="115772"/>
                    </a:lnTo>
                    <a:lnTo>
                      <a:pt x="44633" y="115772"/>
                    </a:lnTo>
                    <a:lnTo>
                      <a:pt x="44633" y="103972"/>
                    </a:lnTo>
                    <a:lnTo>
                      <a:pt x="39160" y="103972"/>
                    </a:lnTo>
                    <a:lnTo>
                      <a:pt x="39160" y="94054"/>
                    </a:lnTo>
                    <a:lnTo>
                      <a:pt x="44633" y="94054"/>
                    </a:lnTo>
                    <a:lnTo>
                      <a:pt x="44633" y="79347"/>
                    </a:lnTo>
                    <a:lnTo>
                      <a:pt x="39160" y="79347"/>
                    </a:lnTo>
                    <a:lnTo>
                      <a:pt x="39160" y="69600"/>
                    </a:lnTo>
                    <a:close/>
                  </a:path>
                  <a:path w="500379" h="158750">
                    <a:moveTo>
                      <a:pt x="137832" y="115772"/>
                    </a:moveTo>
                    <a:lnTo>
                      <a:pt x="44633" y="115772"/>
                    </a:lnTo>
                    <a:lnTo>
                      <a:pt x="44633" y="125861"/>
                    </a:lnTo>
                    <a:lnTo>
                      <a:pt x="125177" y="125861"/>
                    </a:lnTo>
                    <a:lnTo>
                      <a:pt x="125177" y="157840"/>
                    </a:lnTo>
                    <a:lnTo>
                      <a:pt x="137832" y="157840"/>
                    </a:lnTo>
                    <a:lnTo>
                      <a:pt x="137832" y="152367"/>
                    </a:lnTo>
                    <a:lnTo>
                      <a:pt x="130307" y="152367"/>
                    </a:lnTo>
                    <a:lnTo>
                      <a:pt x="130307" y="142449"/>
                    </a:lnTo>
                    <a:lnTo>
                      <a:pt x="137832" y="142449"/>
                    </a:lnTo>
                    <a:lnTo>
                      <a:pt x="137832" y="115772"/>
                    </a:lnTo>
                    <a:close/>
                  </a:path>
                  <a:path w="500379" h="158750">
                    <a:moveTo>
                      <a:pt x="44633" y="142449"/>
                    </a:moveTo>
                    <a:lnTo>
                      <a:pt x="39844" y="142449"/>
                    </a:lnTo>
                    <a:lnTo>
                      <a:pt x="39844" y="152367"/>
                    </a:lnTo>
                    <a:lnTo>
                      <a:pt x="44633" y="152367"/>
                    </a:lnTo>
                    <a:lnTo>
                      <a:pt x="44633" y="142449"/>
                    </a:lnTo>
                    <a:close/>
                  </a:path>
                  <a:path w="500379" h="158750">
                    <a:moveTo>
                      <a:pt x="125177" y="142449"/>
                    </a:moveTo>
                    <a:lnTo>
                      <a:pt x="44633" y="142449"/>
                    </a:lnTo>
                    <a:lnTo>
                      <a:pt x="44633" y="152367"/>
                    </a:lnTo>
                    <a:lnTo>
                      <a:pt x="125177" y="152367"/>
                    </a:lnTo>
                    <a:lnTo>
                      <a:pt x="125177" y="142449"/>
                    </a:lnTo>
                    <a:close/>
                  </a:path>
                  <a:path w="500379" h="158750">
                    <a:moveTo>
                      <a:pt x="137832" y="142449"/>
                    </a:moveTo>
                    <a:lnTo>
                      <a:pt x="130307" y="142449"/>
                    </a:lnTo>
                    <a:lnTo>
                      <a:pt x="130307" y="152367"/>
                    </a:lnTo>
                    <a:lnTo>
                      <a:pt x="137832" y="152367"/>
                    </a:lnTo>
                    <a:lnTo>
                      <a:pt x="137832" y="142449"/>
                    </a:lnTo>
                    <a:close/>
                  </a:path>
                  <a:path w="500379" h="158750">
                    <a:moveTo>
                      <a:pt x="44633" y="115772"/>
                    </a:moveTo>
                    <a:lnTo>
                      <a:pt x="39673" y="115772"/>
                    </a:lnTo>
                    <a:lnTo>
                      <a:pt x="39673" y="125861"/>
                    </a:lnTo>
                    <a:lnTo>
                      <a:pt x="44633" y="125861"/>
                    </a:lnTo>
                    <a:lnTo>
                      <a:pt x="44633" y="115772"/>
                    </a:lnTo>
                    <a:close/>
                  </a:path>
                  <a:path w="500379" h="158750">
                    <a:moveTo>
                      <a:pt x="44633" y="94054"/>
                    </a:moveTo>
                    <a:lnTo>
                      <a:pt x="39160" y="94054"/>
                    </a:lnTo>
                    <a:lnTo>
                      <a:pt x="39160" y="103972"/>
                    </a:lnTo>
                    <a:lnTo>
                      <a:pt x="44633" y="103972"/>
                    </a:lnTo>
                    <a:lnTo>
                      <a:pt x="44633" y="94054"/>
                    </a:lnTo>
                    <a:close/>
                  </a:path>
                  <a:path w="500379" h="158750">
                    <a:moveTo>
                      <a:pt x="126887" y="69600"/>
                    </a:moveTo>
                    <a:lnTo>
                      <a:pt x="44633" y="69600"/>
                    </a:lnTo>
                    <a:lnTo>
                      <a:pt x="44633" y="79347"/>
                    </a:lnTo>
                    <a:lnTo>
                      <a:pt x="114233" y="79347"/>
                    </a:lnTo>
                    <a:lnTo>
                      <a:pt x="114233" y="94054"/>
                    </a:lnTo>
                    <a:lnTo>
                      <a:pt x="44633" y="94054"/>
                    </a:lnTo>
                    <a:lnTo>
                      <a:pt x="44633" y="103972"/>
                    </a:lnTo>
                    <a:lnTo>
                      <a:pt x="126887" y="103972"/>
                    </a:lnTo>
                    <a:lnTo>
                      <a:pt x="126887" y="69600"/>
                    </a:lnTo>
                    <a:close/>
                  </a:path>
                  <a:path w="500379" h="158750">
                    <a:moveTo>
                      <a:pt x="72507" y="48737"/>
                    </a:moveTo>
                    <a:lnTo>
                      <a:pt x="7524" y="48737"/>
                    </a:lnTo>
                    <a:lnTo>
                      <a:pt x="7524" y="80886"/>
                    </a:lnTo>
                    <a:lnTo>
                      <a:pt x="19836" y="80886"/>
                    </a:lnTo>
                    <a:lnTo>
                      <a:pt x="19836" y="58997"/>
                    </a:lnTo>
                    <a:lnTo>
                      <a:pt x="152025" y="58997"/>
                    </a:lnTo>
                    <a:lnTo>
                      <a:pt x="152025" y="54380"/>
                    </a:lnTo>
                    <a:lnTo>
                      <a:pt x="72507" y="54380"/>
                    </a:lnTo>
                    <a:lnTo>
                      <a:pt x="72507" y="48737"/>
                    </a:lnTo>
                    <a:close/>
                  </a:path>
                  <a:path w="500379" h="158750">
                    <a:moveTo>
                      <a:pt x="152025" y="58997"/>
                    </a:moveTo>
                    <a:lnTo>
                      <a:pt x="139371" y="58997"/>
                    </a:lnTo>
                    <a:lnTo>
                      <a:pt x="139371" y="80886"/>
                    </a:lnTo>
                    <a:lnTo>
                      <a:pt x="152025" y="80886"/>
                    </a:lnTo>
                    <a:lnTo>
                      <a:pt x="152025" y="58997"/>
                    </a:lnTo>
                    <a:close/>
                  </a:path>
                  <a:path w="500379" h="158750">
                    <a:moveTo>
                      <a:pt x="44633" y="69600"/>
                    </a:moveTo>
                    <a:lnTo>
                      <a:pt x="39160" y="69600"/>
                    </a:lnTo>
                    <a:lnTo>
                      <a:pt x="39160" y="79347"/>
                    </a:lnTo>
                    <a:lnTo>
                      <a:pt x="44633" y="79347"/>
                    </a:lnTo>
                    <a:lnTo>
                      <a:pt x="44633" y="69600"/>
                    </a:lnTo>
                    <a:close/>
                  </a:path>
                  <a:path w="500379" h="158750">
                    <a:moveTo>
                      <a:pt x="72507" y="37754"/>
                    </a:moveTo>
                    <a:lnTo>
                      <a:pt x="72507" y="54380"/>
                    </a:lnTo>
                    <a:lnTo>
                      <a:pt x="84990" y="54380"/>
                    </a:lnTo>
                    <a:lnTo>
                      <a:pt x="84990" y="40528"/>
                    </a:lnTo>
                    <a:lnTo>
                      <a:pt x="76611" y="40528"/>
                    </a:lnTo>
                    <a:lnTo>
                      <a:pt x="74046" y="38647"/>
                    </a:lnTo>
                    <a:lnTo>
                      <a:pt x="72507" y="37754"/>
                    </a:lnTo>
                    <a:close/>
                  </a:path>
                  <a:path w="500379" h="158750">
                    <a:moveTo>
                      <a:pt x="152025" y="48737"/>
                    </a:moveTo>
                    <a:lnTo>
                      <a:pt x="84990" y="48737"/>
                    </a:lnTo>
                    <a:lnTo>
                      <a:pt x="84990" y="54380"/>
                    </a:lnTo>
                    <a:lnTo>
                      <a:pt x="152025" y="54380"/>
                    </a:lnTo>
                    <a:lnTo>
                      <a:pt x="152025" y="48737"/>
                    </a:lnTo>
                    <a:close/>
                  </a:path>
                  <a:path w="500379" h="158750">
                    <a:moveTo>
                      <a:pt x="24796" y="0"/>
                    </a:moveTo>
                    <a:lnTo>
                      <a:pt x="20128" y="9961"/>
                    </a:lnTo>
                    <a:lnTo>
                      <a:pt x="14257" y="19537"/>
                    </a:lnTo>
                    <a:lnTo>
                      <a:pt x="7457" y="28280"/>
                    </a:lnTo>
                    <a:lnTo>
                      <a:pt x="0" y="35740"/>
                    </a:lnTo>
                    <a:lnTo>
                      <a:pt x="3078" y="37279"/>
                    </a:lnTo>
                    <a:lnTo>
                      <a:pt x="8208" y="40870"/>
                    </a:lnTo>
                    <a:lnTo>
                      <a:pt x="10602" y="42751"/>
                    </a:lnTo>
                    <a:lnTo>
                      <a:pt x="18011" y="34556"/>
                    </a:lnTo>
                    <a:lnTo>
                      <a:pt x="25116" y="24903"/>
                    </a:lnTo>
                    <a:lnTo>
                      <a:pt x="25387" y="24454"/>
                    </a:lnTo>
                    <a:lnTo>
                      <a:pt x="21546" y="24454"/>
                    </a:lnTo>
                    <a:lnTo>
                      <a:pt x="21546" y="13851"/>
                    </a:lnTo>
                    <a:lnTo>
                      <a:pt x="31742" y="13851"/>
                    </a:lnTo>
                    <a:lnTo>
                      <a:pt x="36937" y="3078"/>
                    </a:lnTo>
                    <a:lnTo>
                      <a:pt x="24796" y="0"/>
                    </a:lnTo>
                    <a:close/>
                  </a:path>
                  <a:path w="500379" h="158750">
                    <a:moveTo>
                      <a:pt x="114917" y="18639"/>
                    </a:moveTo>
                    <a:lnTo>
                      <a:pt x="103630" y="22060"/>
                    </a:lnTo>
                    <a:lnTo>
                      <a:pt x="109145" y="28280"/>
                    </a:lnTo>
                    <a:lnTo>
                      <a:pt x="114917" y="36937"/>
                    </a:lnTo>
                    <a:lnTo>
                      <a:pt x="117311" y="42409"/>
                    </a:lnTo>
                    <a:lnTo>
                      <a:pt x="128939" y="38647"/>
                    </a:lnTo>
                    <a:lnTo>
                      <a:pt x="126364" y="32991"/>
                    </a:lnTo>
                    <a:lnTo>
                      <a:pt x="120218" y="24625"/>
                    </a:lnTo>
                    <a:lnTo>
                      <a:pt x="114917" y="18639"/>
                    </a:lnTo>
                    <a:close/>
                  </a:path>
                  <a:path w="500379" h="158750">
                    <a:moveTo>
                      <a:pt x="42238" y="18981"/>
                    </a:moveTo>
                    <a:lnTo>
                      <a:pt x="31123" y="21889"/>
                    </a:lnTo>
                    <a:lnTo>
                      <a:pt x="35087" y="28280"/>
                    </a:lnTo>
                    <a:lnTo>
                      <a:pt x="39160" y="36766"/>
                    </a:lnTo>
                    <a:lnTo>
                      <a:pt x="40699" y="42067"/>
                    </a:lnTo>
                    <a:lnTo>
                      <a:pt x="52328" y="38647"/>
                    </a:lnTo>
                    <a:lnTo>
                      <a:pt x="50618" y="33346"/>
                    </a:lnTo>
                    <a:lnTo>
                      <a:pt x="46129" y="24903"/>
                    </a:lnTo>
                    <a:lnTo>
                      <a:pt x="42238" y="18981"/>
                    </a:lnTo>
                    <a:close/>
                  </a:path>
                  <a:path w="500379" h="158750">
                    <a:moveTo>
                      <a:pt x="82061" y="35398"/>
                    </a:moveTo>
                    <a:lnTo>
                      <a:pt x="72507" y="35398"/>
                    </a:lnTo>
                    <a:lnTo>
                      <a:pt x="72507" y="37754"/>
                    </a:lnTo>
                    <a:lnTo>
                      <a:pt x="74046" y="38647"/>
                    </a:lnTo>
                    <a:lnTo>
                      <a:pt x="76611" y="40528"/>
                    </a:lnTo>
                    <a:lnTo>
                      <a:pt x="82061" y="35398"/>
                    </a:lnTo>
                    <a:close/>
                  </a:path>
                  <a:path w="500379" h="158750">
                    <a:moveTo>
                      <a:pt x="84990" y="35398"/>
                    </a:moveTo>
                    <a:lnTo>
                      <a:pt x="82061" y="35398"/>
                    </a:lnTo>
                    <a:lnTo>
                      <a:pt x="76611" y="40528"/>
                    </a:lnTo>
                    <a:lnTo>
                      <a:pt x="84990" y="40528"/>
                    </a:lnTo>
                    <a:lnTo>
                      <a:pt x="84990" y="35398"/>
                    </a:lnTo>
                    <a:close/>
                  </a:path>
                  <a:path w="500379" h="158750">
                    <a:moveTo>
                      <a:pt x="76782" y="23606"/>
                    </a:moveTo>
                    <a:lnTo>
                      <a:pt x="73656" y="27102"/>
                    </a:lnTo>
                    <a:lnTo>
                      <a:pt x="65495" y="34030"/>
                    </a:lnTo>
                    <a:lnTo>
                      <a:pt x="68745" y="35569"/>
                    </a:lnTo>
                    <a:lnTo>
                      <a:pt x="72507" y="37754"/>
                    </a:lnTo>
                    <a:lnTo>
                      <a:pt x="72507" y="35398"/>
                    </a:lnTo>
                    <a:lnTo>
                      <a:pt x="82061" y="35398"/>
                    </a:lnTo>
                    <a:lnTo>
                      <a:pt x="84619" y="32991"/>
                    </a:lnTo>
                    <a:lnTo>
                      <a:pt x="91782" y="24454"/>
                    </a:lnTo>
                    <a:lnTo>
                      <a:pt x="76782" y="24454"/>
                    </a:lnTo>
                    <a:lnTo>
                      <a:pt x="76782" y="23606"/>
                    </a:lnTo>
                    <a:close/>
                  </a:path>
                  <a:path w="500379" h="158750">
                    <a:moveTo>
                      <a:pt x="31742" y="13851"/>
                    </a:moveTo>
                    <a:lnTo>
                      <a:pt x="21546" y="13851"/>
                    </a:lnTo>
                    <a:lnTo>
                      <a:pt x="21546" y="24454"/>
                    </a:lnTo>
                    <a:lnTo>
                      <a:pt x="25387" y="24454"/>
                    </a:lnTo>
                    <a:lnTo>
                      <a:pt x="31548" y="14255"/>
                    </a:lnTo>
                    <a:lnTo>
                      <a:pt x="31742" y="13851"/>
                    </a:lnTo>
                    <a:close/>
                  </a:path>
                  <a:path w="500379" h="158750">
                    <a:moveTo>
                      <a:pt x="76782" y="13851"/>
                    </a:moveTo>
                    <a:lnTo>
                      <a:pt x="31742" y="13851"/>
                    </a:lnTo>
                    <a:lnTo>
                      <a:pt x="31548" y="14255"/>
                    </a:lnTo>
                    <a:lnTo>
                      <a:pt x="25387" y="24454"/>
                    </a:lnTo>
                    <a:lnTo>
                      <a:pt x="32717" y="24454"/>
                    </a:lnTo>
                    <a:lnTo>
                      <a:pt x="31123" y="21889"/>
                    </a:lnTo>
                    <a:lnTo>
                      <a:pt x="42238" y="18981"/>
                    </a:lnTo>
                    <a:lnTo>
                      <a:pt x="76782" y="18981"/>
                    </a:lnTo>
                    <a:lnTo>
                      <a:pt x="76782" y="13851"/>
                    </a:lnTo>
                    <a:close/>
                  </a:path>
                  <a:path w="500379" h="158750">
                    <a:moveTo>
                      <a:pt x="76782" y="18981"/>
                    </a:moveTo>
                    <a:lnTo>
                      <a:pt x="42238" y="18981"/>
                    </a:lnTo>
                    <a:lnTo>
                      <a:pt x="45834" y="24454"/>
                    </a:lnTo>
                    <a:lnTo>
                      <a:pt x="76024" y="24454"/>
                    </a:lnTo>
                    <a:lnTo>
                      <a:pt x="76782" y="23606"/>
                    </a:lnTo>
                    <a:lnTo>
                      <a:pt x="76782" y="18981"/>
                    </a:lnTo>
                    <a:close/>
                  </a:path>
                  <a:path w="500379" h="158750">
                    <a:moveTo>
                      <a:pt x="92173" y="0"/>
                    </a:moveTo>
                    <a:lnTo>
                      <a:pt x="87283" y="9718"/>
                    </a:lnTo>
                    <a:lnTo>
                      <a:pt x="81014" y="18874"/>
                    </a:lnTo>
                    <a:lnTo>
                      <a:pt x="76782" y="23606"/>
                    </a:lnTo>
                    <a:lnTo>
                      <a:pt x="76782" y="24454"/>
                    </a:lnTo>
                    <a:lnTo>
                      <a:pt x="88240" y="24454"/>
                    </a:lnTo>
                    <a:lnTo>
                      <a:pt x="88240" y="13851"/>
                    </a:lnTo>
                    <a:lnTo>
                      <a:pt x="98877" y="13851"/>
                    </a:lnTo>
                    <a:lnTo>
                      <a:pt x="104314" y="2907"/>
                    </a:lnTo>
                    <a:lnTo>
                      <a:pt x="92173" y="0"/>
                    </a:lnTo>
                    <a:close/>
                  </a:path>
                  <a:path w="500379" h="158750">
                    <a:moveTo>
                      <a:pt x="98877" y="13851"/>
                    </a:moveTo>
                    <a:lnTo>
                      <a:pt x="88240" y="13851"/>
                    </a:lnTo>
                    <a:lnTo>
                      <a:pt x="88240" y="24454"/>
                    </a:lnTo>
                    <a:lnTo>
                      <a:pt x="91782" y="24454"/>
                    </a:lnTo>
                    <a:lnTo>
                      <a:pt x="92194" y="23962"/>
                    </a:lnTo>
                    <a:lnTo>
                      <a:pt x="98877" y="13851"/>
                    </a:lnTo>
                    <a:close/>
                  </a:path>
                  <a:path w="500379" h="158750">
                    <a:moveTo>
                      <a:pt x="157327" y="13851"/>
                    </a:moveTo>
                    <a:lnTo>
                      <a:pt x="98877" y="13851"/>
                    </a:lnTo>
                    <a:lnTo>
                      <a:pt x="92194" y="23962"/>
                    </a:lnTo>
                    <a:lnTo>
                      <a:pt x="91782" y="24454"/>
                    </a:lnTo>
                    <a:lnTo>
                      <a:pt x="105758" y="24454"/>
                    </a:lnTo>
                    <a:lnTo>
                      <a:pt x="103630" y="22060"/>
                    </a:lnTo>
                    <a:lnTo>
                      <a:pt x="114917" y="18639"/>
                    </a:lnTo>
                    <a:lnTo>
                      <a:pt x="157327" y="18639"/>
                    </a:lnTo>
                    <a:lnTo>
                      <a:pt x="157327" y="13851"/>
                    </a:lnTo>
                    <a:close/>
                  </a:path>
                  <a:path w="500379" h="158750">
                    <a:moveTo>
                      <a:pt x="157327" y="18639"/>
                    </a:moveTo>
                    <a:lnTo>
                      <a:pt x="114917" y="18639"/>
                    </a:lnTo>
                    <a:lnTo>
                      <a:pt x="120066" y="24454"/>
                    </a:lnTo>
                    <a:lnTo>
                      <a:pt x="157327" y="24454"/>
                    </a:lnTo>
                    <a:lnTo>
                      <a:pt x="157327" y="18639"/>
                    </a:lnTo>
                    <a:close/>
                  </a:path>
                  <a:path w="500379" h="158750">
                    <a:moveTo>
                      <a:pt x="271218" y="140739"/>
                    </a:moveTo>
                    <a:lnTo>
                      <a:pt x="218889" y="140739"/>
                    </a:lnTo>
                    <a:lnTo>
                      <a:pt x="218889" y="152367"/>
                    </a:lnTo>
                    <a:lnTo>
                      <a:pt x="329873" y="152367"/>
                    </a:lnTo>
                    <a:lnTo>
                      <a:pt x="329873" y="146040"/>
                    </a:lnTo>
                    <a:lnTo>
                      <a:pt x="271218" y="146040"/>
                    </a:lnTo>
                    <a:lnTo>
                      <a:pt x="271218" y="140739"/>
                    </a:lnTo>
                    <a:close/>
                  </a:path>
                  <a:path w="500379" h="158750">
                    <a:moveTo>
                      <a:pt x="284214" y="79860"/>
                    </a:moveTo>
                    <a:lnTo>
                      <a:pt x="271218" y="79860"/>
                    </a:lnTo>
                    <a:lnTo>
                      <a:pt x="271218" y="146040"/>
                    </a:lnTo>
                    <a:lnTo>
                      <a:pt x="284214" y="146040"/>
                    </a:lnTo>
                    <a:lnTo>
                      <a:pt x="284214" y="79860"/>
                    </a:lnTo>
                    <a:close/>
                  </a:path>
                  <a:path w="500379" h="158750">
                    <a:moveTo>
                      <a:pt x="329873" y="140739"/>
                    </a:moveTo>
                    <a:lnTo>
                      <a:pt x="284214" y="140739"/>
                    </a:lnTo>
                    <a:lnTo>
                      <a:pt x="284214" y="146040"/>
                    </a:lnTo>
                    <a:lnTo>
                      <a:pt x="329873" y="146040"/>
                    </a:lnTo>
                    <a:lnTo>
                      <a:pt x="329873" y="140739"/>
                    </a:lnTo>
                    <a:close/>
                  </a:path>
                  <a:path w="500379" h="158750">
                    <a:moveTo>
                      <a:pt x="193751" y="120320"/>
                    </a:moveTo>
                    <a:lnTo>
                      <a:pt x="182190" y="123908"/>
                    </a:lnTo>
                    <a:lnTo>
                      <a:pt x="170665" y="127229"/>
                    </a:lnTo>
                    <a:lnTo>
                      <a:pt x="173743" y="140397"/>
                    </a:lnTo>
                    <a:lnTo>
                      <a:pt x="217993" y="125519"/>
                    </a:lnTo>
                    <a:lnTo>
                      <a:pt x="193751" y="125519"/>
                    </a:lnTo>
                    <a:lnTo>
                      <a:pt x="193751" y="120320"/>
                    </a:lnTo>
                    <a:close/>
                  </a:path>
                  <a:path w="500379" h="158750">
                    <a:moveTo>
                      <a:pt x="206064" y="116355"/>
                    </a:moveTo>
                    <a:lnTo>
                      <a:pt x="195526" y="119769"/>
                    </a:lnTo>
                    <a:lnTo>
                      <a:pt x="193751" y="120320"/>
                    </a:lnTo>
                    <a:lnTo>
                      <a:pt x="193751" y="125519"/>
                    </a:lnTo>
                    <a:lnTo>
                      <a:pt x="206064" y="123125"/>
                    </a:lnTo>
                    <a:lnTo>
                      <a:pt x="206064" y="116355"/>
                    </a:lnTo>
                    <a:close/>
                  </a:path>
                  <a:path w="500379" h="158750">
                    <a:moveTo>
                      <a:pt x="224875" y="110129"/>
                    </a:moveTo>
                    <a:lnTo>
                      <a:pt x="206064" y="116355"/>
                    </a:lnTo>
                    <a:lnTo>
                      <a:pt x="206064" y="123125"/>
                    </a:lnTo>
                    <a:lnTo>
                      <a:pt x="193751" y="125519"/>
                    </a:lnTo>
                    <a:lnTo>
                      <a:pt x="217993" y="125519"/>
                    </a:lnTo>
                    <a:lnTo>
                      <a:pt x="227098" y="122441"/>
                    </a:lnTo>
                    <a:lnTo>
                      <a:pt x="224875" y="110129"/>
                    </a:lnTo>
                    <a:close/>
                  </a:path>
                  <a:path w="500379" h="158750">
                    <a:moveTo>
                      <a:pt x="206064" y="17100"/>
                    </a:moveTo>
                    <a:lnTo>
                      <a:pt x="193751" y="17100"/>
                    </a:lnTo>
                    <a:lnTo>
                      <a:pt x="193751" y="120320"/>
                    </a:lnTo>
                    <a:lnTo>
                      <a:pt x="195526" y="119769"/>
                    </a:lnTo>
                    <a:lnTo>
                      <a:pt x="206064" y="116355"/>
                    </a:lnTo>
                    <a:lnTo>
                      <a:pt x="206064" y="17100"/>
                    </a:lnTo>
                    <a:close/>
                  </a:path>
                  <a:path w="500379" h="158750">
                    <a:moveTo>
                      <a:pt x="271218" y="105340"/>
                    </a:moveTo>
                    <a:lnTo>
                      <a:pt x="232057" y="105340"/>
                    </a:lnTo>
                    <a:lnTo>
                      <a:pt x="232057" y="117140"/>
                    </a:lnTo>
                    <a:lnTo>
                      <a:pt x="271218" y="117140"/>
                    </a:lnTo>
                    <a:lnTo>
                      <a:pt x="271218" y="105340"/>
                    </a:lnTo>
                    <a:close/>
                  </a:path>
                  <a:path w="500379" h="158750">
                    <a:moveTo>
                      <a:pt x="324230" y="105340"/>
                    </a:moveTo>
                    <a:lnTo>
                      <a:pt x="284214" y="105340"/>
                    </a:lnTo>
                    <a:lnTo>
                      <a:pt x="284214" y="117140"/>
                    </a:lnTo>
                    <a:lnTo>
                      <a:pt x="324230" y="117140"/>
                    </a:lnTo>
                    <a:lnTo>
                      <a:pt x="324230" y="105340"/>
                    </a:lnTo>
                    <a:close/>
                  </a:path>
                  <a:path w="500379" h="158750">
                    <a:moveTo>
                      <a:pt x="321836" y="8721"/>
                    </a:moveTo>
                    <a:lnTo>
                      <a:pt x="234280" y="8721"/>
                    </a:lnTo>
                    <a:lnTo>
                      <a:pt x="234280" y="85332"/>
                    </a:lnTo>
                    <a:lnTo>
                      <a:pt x="271218" y="85332"/>
                    </a:lnTo>
                    <a:lnTo>
                      <a:pt x="271218" y="79860"/>
                    </a:lnTo>
                    <a:lnTo>
                      <a:pt x="272073" y="79860"/>
                    </a:lnTo>
                    <a:lnTo>
                      <a:pt x="272073" y="74217"/>
                    </a:lnTo>
                    <a:lnTo>
                      <a:pt x="245909" y="74217"/>
                    </a:lnTo>
                    <a:lnTo>
                      <a:pt x="245909" y="52157"/>
                    </a:lnTo>
                    <a:lnTo>
                      <a:pt x="272073" y="52157"/>
                    </a:lnTo>
                    <a:lnTo>
                      <a:pt x="272073" y="41554"/>
                    </a:lnTo>
                    <a:lnTo>
                      <a:pt x="245909" y="41554"/>
                    </a:lnTo>
                    <a:lnTo>
                      <a:pt x="245909" y="19836"/>
                    </a:lnTo>
                    <a:lnTo>
                      <a:pt x="272073" y="19836"/>
                    </a:lnTo>
                    <a:lnTo>
                      <a:pt x="272073" y="14022"/>
                    </a:lnTo>
                    <a:lnTo>
                      <a:pt x="321836" y="14022"/>
                    </a:lnTo>
                    <a:lnTo>
                      <a:pt x="321836" y="8721"/>
                    </a:lnTo>
                    <a:close/>
                  </a:path>
                  <a:path w="500379" h="158750">
                    <a:moveTo>
                      <a:pt x="321836" y="14022"/>
                    </a:moveTo>
                    <a:lnTo>
                      <a:pt x="283359" y="14022"/>
                    </a:lnTo>
                    <a:lnTo>
                      <a:pt x="283359" y="19836"/>
                    </a:lnTo>
                    <a:lnTo>
                      <a:pt x="309524" y="19836"/>
                    </a:lnTo>
                    <a:lnTo>
                      <a:pt x="309524" y="41554"/>
                    </a:lnTo>
                    <a:lnTo>
                      <a:pt x="283359" y="41554"/>
                    </a:lnTo>
                    <a:lnTo>
                      <a:pt x="283359" y="52157"/>
                    </a:lnTo>
                    <a:lnTo>
                      <a:pt x="309524" y="52157"/>
                    </a:lnTo>
                    <a:lnTo>
                      <a:pt x="309524" y="74217"/>
                    </a:lnTo>
                    <a:lnTo>
                      <a:pt x="283359" y="74217"/>
                    </a:lnTo>
                    <a:lnTo>
                      <a:pt x="283359" y="79860"/>
                    </a:lnTo>
                    <a:lnTo>
                      <a:pt x="284214" y="79860"/>
                    </a:lnTo>
                    <a:lnTo>
                      <a:pt x="284214" y="85332"/>
                    </a:lnTo>
                    <a:lnTo>
                      <a:pt x="321836" y="85332"/>
                    </a:lnTo>
                    <a:lnTo>
                      <a:pt x="321836" y="14022"/>
                    </a:lnTo>
                    <a:close/>
                  </a:path>
                  <a:path w="500379" h="158750">
                    <a:moveTo>
                      <a:pt x="283359" y="14022"/>
                    </a:moveTo>
                    <a:lnTo>
                      <a:pt x="272073" y="14022"/>
                    </a:lnTo>
                    <a:lnTo>
                      <a:pt x="272073" y="79860"/>
                    </a:lnTo>
                    <a:lnTo>
                      <a:pt x="283359" y="79860"/>
                    </a:lnTo>
                    <a:lnTo>
                      <a:pt x="283359" y="14022"/>
                    </a:lnTo>
                    <a:close/>
                  </a:path>
                  <a:path w="500379" h="158750">
                    <a:moveTo>
                      <a:pt x="193751" y="61733"/>
                    </a:moveTo>
                    <a:lnTo>
                      <a:pt x="174256" y="61733"/>
                    </a:lnTo>
                    <a:lnTo>
                      <a:pt x="174256" y="73875"/>
                    </a:lnTo>
                    <a:lnTo>
                      <a:pt x="193751" y="73875"/>
                    </a:lnTo>
                    <a:lnTo>
                      <a:pt x="193751" y="61733"/>
                    </a:lnTo>
                    <a:close/>
                  </a:path>
                  <a:path w="500379" h="158750">
                    <a:moveTo>
                      <a:pt x="223336" y="61733"/>
                    </a:moveTo>
                    <a:lnTo>
                      <a:pt x="206064" y="61733"/>
                    </a:lnTo>
                    <a:lnTo>
                      <a:pt x="206064" y="73875"/>
                    </a:lnTo>
                    <a:lnTo>
                      <a:pt x="223336" y="73875"/>
                    </a:lnTo>
                    <a:lnTo>
                      <a:pt x="223336" y="61733"/>
                    </a:lnTo>
                    <a:close/>
                  </a:path>
                  <a:path w="500379" h="158750">
                    <a:moveTo>
                      <a:pt x="225730" y="12312"/>
                    </a:moveTo>
                    <a:lnTo>
                      <a:pt x="172375" y="12312"/>
                    </a:lnTo>
                    <a:lnTo>
                      <a:pt x="172375" y="24454"/>
                    </a:lnTo>
                    <a:lnTo>
                      <a:pt x="193751" y="24454"/>
                    </a:lnTo>
                    <a:lnTo>
                      <a:pt x="193751" y="17100"/>
                    </a:lnTo>
                    <a:lnTo>
                      <a:pt x="225730" y="17100"/>
                    </a:lnTo>
                    <a:lnTo>
                      <a:pt x="225730" y="12312"/>
                    </a:lnTo>
                    <a:close/>
                  </a:path>
                  <a:path w="500379" h="158750">
                    <a:moveTo>
                      <a:pt x="225730" y="17100"/>
                    </a:moveTo>
                    <a:lnTo>
                      <a:pt x="206064" y="17100"/>
                    </a:lnTo>
                    <a:lnTo>
                      <a:pt x="206064" y="24454"/>
                    </a:lnTo>
                    <a:lnTo>
                      <a:pt x="225730" y="24454"/>
                    </a:lnTo>
                    <a:lnTo>
                      <a:pt x="225730" y="17100"/>
                    </a:lnTo>
                    <a:close/>
                  </a:path>
                  <a:path w="500379" h="158750">
                    <a:moveTo>
                      <a:pt x="475572" y="7353"/>
                    </a:moveTo>
                    <a:lnTo>
                      <a:pt x="368008" y="7353"/>
                    </a:lnTo>
                    <a:lnTo>
                      <a:pt x="368008" y="46001"/>
                    </a:lnTo>
                    <a:lnTo>
                      <a:pt x="475572" y="46001"/>
                    </a:lnTo>
                    <a:lnTo>
                      <a:pt x="475572" y="35398"/>
                    </a:lnTo>
                    <a:lnTo>
                      <a:pt x="380834" y="35398"/>
                    </a:lnTo>
                    <a:lnTo>
                      <a:pt x="380834" y="17784"/>
                    </a:lnTo>
                    <a:lnTo>
                      <a:pt x="475572" y="17784"/>
                    </a:lnTo>
                    <a:lnTo>
                      <a:pt x="475572" y="7353"/>
                    </a:lnTo>
                    <a:close/>
                  </a:path>
                  <a:path w="500379" h="158750">
                    <a:moveTo>
                      <a:pt x="475572" y="17784"/>
                    </a:moveTo>
                    <a:lnTo>
                      <a:pt x="462062" y="17784"/>
                    </a:lnTo>
                    <a:lnTo>
                      <a:pt x="462062" y="35398"/>
                    </a:lnTo>
                    <a:lnTo>
                      <a:pt x="475572" y="35398"/>
                    </a:lnTo>
                    <a:lnTo>
                      <a:pt x="475572" y="17784"/>
                    </a:lnTo>
                    <a:close/>
                  </a:path>
                  <a:path w="500379" h="158750">
                    <a:moveTo>
                      <a:pt x="446159" y="129794"/>
                    </a:moveTo>
                    <a:lnTo>
                      <a:pt x="435043" y="138174"/>
                    </a:lnTo>
                    <a:lnTo>
                      <a:pt x="449354" y="142722"/>
                    </a:lnTo>
                    <a:lnTo>
                      <a:pt x="464115" y="148007"/>
                    </a:lnTo>
                    <a:lnTo>
                      <a:pt x="477849" y="153420"/>
                    </a:lnTo>
                    <a:lnTo>
                      <a:pt x="489082" y="158353"/>
                    </a:lnTo>
                    <a:lnTo>
                      <a:pt x="500197" y="149118"/>
                    </a:lnTo>
                    <a:lnTo>
                      <a:pt x="488627" y="144464"/>
                    </a:lnTo>
                    <a:lnTo>
                      <a:pt x="474845" y="139328"/>
                    </a:lnTo>
                    <a:lnTo>
                      <a:pt x="460229" y="134257"/>
                    </a:lnTo>
                    <a:lnTo>
                      <a:pt x="446159" y="129794"/>
                    </a:lnTo>
                    <a:close/>
                  </a:path>
                  <a:path w="500379" h="158750">
                    <a:moveTo>
                      <a:pt x="393317" y="129281"/>
                    </a:moveTo>
                    <a:lnTo>
                      <a:pt x="383308" y="134684"/>
                    </a:lnTo>
                    <a:lnTo>
                      <a:pt x="370445" y="140055"/>
                    </a:lnTo>
                    <a:lnTo>
                      <a:pt x="356235" y="144913"/>
                    </a:lnTo>
                    <a:lnTo>
                      <a:pt x="342186" y="148776"/>
                    </a:lnTo>
                    <a:lnTo>
                      <a:pt x="345264" y="151341"/>
                    </a:lnTo>
                    <a:lnTo>
                      <a:pt x="349539" y="155446"/>
                    </a:lnTo>
                    <a:lnTo>
                      <a:pt x="351762" y="158182"/>
                    </a:lnTo>
                    <a:lnTo>
                      <a:pt x="365633" y="154198"/>
                    </a:lnTo>
                    <a:lnTo>
                      <a:pt x="380050" y="149118"/>
                    </a:lnTo>
                    <a:lnTo>
                      <a:pt x="393630" y="143344"/>
                    </a:lnTo>
                    <a:lnTo>
                      <a:pt x="405288" y="137148"/>
                    </a:lnTo>
                    <a:lnTo>
                      <a:pt x="393317" y="129281"/>
                    </a:lnTo>
                    <a:close/>
                  </a:path>
                  <a:path w="500379" h="158750">
                    <a:moveTo>
                      <a:pt x="482412" y="55919"/>
                    </a:moveTo>
                    <a:lnTo>
                      <a:pt x="360655" y="55919"/>
                    </a:lnTo>
                    <a:lnTo>
                      <a:pt x="360655" y="129452"/>
                    </a:lnTo>
                    <a:lnTo>
                      <a:pt x="393001" y="129452"/>
                    </a:lnTo>
                    <a:lnTo>
                      <a:pt x="393317" y="129281"/>
                    </a:lnTo>
                    <a:lnTo>
                      <a:pt x="482412" y="129281"/>
                    </a:lnTo>
                    <a:lnTo>
                      <a:pt x="482412" y="120047"/>
                    </a:lnTo>
                    <a:lnTo>
                      <a:pt x="373480" y="120047"/>
                    </a:lnTo>
                    <a:lnTo>
                      <a:pt x="373480" y="107734"/>
                    </a:lnTo>
                    <a:lnTo>
                      <a:pt x="482412" y="107734"/>
                    </a:lnTo>
                    <a:lnTo>
                      <a:pt x="482412" y="98671"/>
                    </a:lnTo>
                    <a:lnTo>
                      <a:pt x="373480" y="98671"/>
                    </a:lnTo>
                    <a:lnTo>
                      <a:pt x="373480" y="86529"/>
                    </a:lnTo>
                    <a:lnTo>
                      <a:pt x="482412" y="86529"/>
                    </a:lnTo>
                    <a:lnTo>
                      <a:pt x="482412" y="77466"/>
                    </a:lnTo>
                    <a:lnTo>
                      <a:pt x="373480" y="77466"/>
                    </a:lnTo>
                    <a:lnTo>
                      <a:pt x="373480" y="65495"/>
                    </a:lnTo>
                    <a:lnTo>
                      <a:pt x="482412" y="65495"/>
                    </a:lnTo>
                    <a:lnTo>
                      <a:pt x="482412" y="55919"/>
                    </a:lnTo>
                    <a:close/>
                  </a:path>
                  <a:path w="500379" h="158750">
                    <a:moveTo>
                      <a:pt x="482412" y="129281"/>
                    </a:moveTo>
                    <a:lnTo>
                      <a:pt x="393317" y="129281"/>
                    </a:lnTo>
                    <a:lnTo>
                      <a:pt x="393578" y="129452"/>
                    </a:lnTo>
                    <a:lnTo>
                      <a:pt x="482412" y="129452"/>
                    </a:lnTo>
                    <a:lnTo>
                      <a:pt x="482412" y="129281"/>
                    </a:lnTo>
                    <a:close/>
                  </a:path>
                  <a:path w="500379" h="158750">
                    <a:moveTo>
                      <a:pt x="482412" y="107734"/>
                    </a:moveTo>
                    <a:lnTo>
                      <a:pt x="469245" y="107734"/>
                    </a:lnTo>
                    <a:lnTo>
                      <a:pt x="469245" y="120047"/>
                    </a:lnTo>
                    <a:lnTo>
                      <a:pt x="482412" y="120047"/>
                    </a:lnTo>
                    <a:lnTo>
                      <a:pt x="482412" y="107734"/>
                    </a:lnTo>
                    <a:close/>
                  </a:path>
                  <a:path w="500379" h="158750">
                    <a:moveTo>
                      <a:pt x="482412" y="86529"/>
                    </a:moveTo>
                    <a:lnTo>
                      <a:pt x="469245" y="86529"/>
                    </a:lnTo>
                    <a:lnTo>
                      <a:pt x="469245" y="98671"/>
                    </a:lnTo>
                    <a:lnTo>
                      <a:pt x="482412" y="98671"/>
                    </a:lnTo>
                    <a:lnTo>
                      <a:pt x="482412" y="86529"/>
                    </a:lnTo>
                    <a:close/>
                  </a:path>
                  <a:path w="500379" h="158750">
                    <a:moveTo>
                      <a:pt x="482412" y="65495"/>
                    </a:moveTo>
                    <a:lnTo>
                      <a:pt x="469245" y="65495"/>
                    </a:lnTo>
                    <a:lnTo>
                      <a:pt x="469245" y="77466"/>
                    </a:lnTo>
                    <a:lnTo>
                      <a:pt x="482412" y="77466"/>
                    </a:lnTo>
                    <a:lnTo>
                      <a:pt x="482412" y="654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636310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4">
      <a:dk1>
        <a:srgbClr val="000000"/>
      </a:dk1>
      <a:lt1>
        <a:srgbClr val="FFFFFF"/>
      </a:lt1>
      <a:dk2>
        <a:srgbClr val="E0DFE1"/>
      </a:dk2>
      <a:lt2>
        <a:srgbClr val="40423F"/>
      </a:lt2>
      <a:accent1>
        <a:srgbClr val="EFF5F5"/>
      </a:accent1>
      <a:accent2>
        <a:srgbClr val="D3E2E7"/>
      </a:accent2>
      <a:accent3>
        <a:srgbClr val="F2ECED"/>
      </a:accent3>
      <a:accent4>
        <a:srgbClr val="DACECF"/>
      </a:accent4>
      <a:accent5>
        <a:srgbClr val="629AAB"/>
      </a:accent5>
      <a:accent6>
        <a:srgbClr val="2F6371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42603</TotalTime>
  <Words>130</Words>
  <Application>Microsoft Office PowerPoint</Application>
  <PresentationFormat>寬螢幕</PresentationFormat>
  <Paragraphs>58</Paragraphs>
  <Slides>21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4" baseType="lpstr">
      <vt:lpstr>Chapaza</vt:lpstr>
      <vt:lpstr>KoHo</vt:lpstr>
      <vt:lpstr>Montserrat</vt:lpstr>
      <vt:lpstr>Open Sans Extrabold</vt:lpstr>
      <vt:lpstr>Poppins Light</vt:lpstr>
      <vt:lpstr>Poppins SemiBold</vt:lpstr>
      <vt:lpstr>Raleway</vt:lpstr>
      <vt:lpstr>Roboto</vt:lpstr>
      <vt:lpstr>Roboto Slab</vt:lpstr>
      <vt:lpstr>新細明體</vt:lpstr>
      <vt:lpstr>Arial</vt:lpstr>
      <vt:lpstr>Calibri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5869</cp:revision>
  <dcterms:created xsi:type="dcterms:W3CDTF">2015-09-24T05:44:04Z</dcterms:created>
  <dcterms:modified xsi:type="dcterms:W3CDTF">2023-01-18T00:21:04Z</dcterms:modified>
</cp:coreProperties>
</file>